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91" r:id="rId5"/>
    <p:sldId id="409" r:id="rId6"/>
    <p:sldId id="410" r:id="rId7"/>
    <p:sldId id="408" r:id="rId8"/>
    <p:sldId id="464" r:id="rId9"/>
    <p:sldId id="327" r:id="rId10"/>
    <p:sldId id="337" r:id="rId11"/>
    <p:sldId id="318" r:id="rId12"/>
    <p:sldId id="317" r:id="rId13"/>
    <p:sldId id="319" r:id="rId14"/>
    <p:sldId id="412" r:id="rId15"/>
    <p:sldId id="413" r:id="rId16"/>
    <p:sldId id="342" r:id="rId17"/>
    <p:sldId id="344" r:id="rId18"/>
    <p:sldId id="351" r:id="rId19"/>
    <p:sldId id="357" r:id="rId20"/>
    <p:sldId id="356" r:id="rId21"/>
    <p:sldId id="345" r:id="rId22"/>
    <p:sldId id="352" r:id="rId23"/>
    <p:sldId id="354" r:id="rId24"/>
    <p:sldId id="358" r:id="rId25"/>
    <p:sldId id="346" r:id="rId26"/>
    <p:sldId id="355" r:id="rId27"/>
    <p:sldId id="322" r:id="rId28"/>
    <p:sldId id="347" r:id="rId29"/>
    <p:sldId id="359" r:id="rId30"/>
    <p:sldId id="360" r:id="rId31"/>
    <p:sldId id="361" r:id="rId32"/>
    <p:sldId id="362" r:id="rId33"/>
    <p:sldId id="310" r:id="rId34"/>
  </p:sldIdLst>
  <p:sldSz cx="12192000" cy="6858000"/>
  <p:notesSz cx="6802438" cy="99345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050"/>
    <a:srgbClr val="F26831"/>
    <a:srgbClr val="1F94D0"/>
    <a:srgbClr val="F8F8F8"/>
    <a:srgbClr val="E6E6E6"/>
    <a:srgbClr val="FEE085"/>
    <a:srgbClr val="00AB8E"/>
    <a:srgbClr val="CC3399"/>
    <a:srgbClr val="BCD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71967" autoAdjust="0"/>
  </p:normalViewPr>
  <p:slideViewPr>
    <p:cSldViewPr snapToGrid="0">
      <p:cViewPr varScale="1">
        <p:scale>
          <a:sx n="115" d="100"/>
          <a:sy n="115" d="100"/>
        </p:scale>
        <p:origin x="57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519C7-737E-4E83-A1B7-081A9A2CA93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83B7C4-30F6-43DD-AD7C-546EC1B78351}">
      <dgm:prSet phldrT="[Tekst]" custT="1"/>
      <dgm:spPr>
        <a:solidFill>
          <a:srgbClr val="1F94D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da-DK" sz="1600" dirty="0" err="1">
              <a:latin typeface="Work Sans Light" panose="00000400000000000000" pitchFamily="2" charset="0"/>
            </a:rPr>
            <a:t>Collect</a:t>
          </a:r>
          <a:endParaRPr lang="da-DK" sz="1600" dirty="0">
            <a:latin typeface="Work Sans Light" panose="00000400000000000000" pitchFamily="2" charset="0"/>
          </a:endParaRPr>
        </a:p>
      </dgm:t>
    </dgm:pt>
    <dgm:pt modelId="{2A3E65BB-2385-4B19-BDB7-D48F18F5D5D2}" type="parTrans" cxnId="{7BC1883C-C93E-4AA8-A4F7-9E9863353EC3}">
      <dgm:prSet/>
      <dgm:spPr/>
      <dgm:t>
        <a:bodyPr/>
        <a:lstStyle/>
        <a:p>
          <a:endParaRPr lang="da-DK"/>
        </a:p>
      </dgm:t>
    </dgm:pt>
    <dgm:pt modelId="{6F68CCE5-C52D-48C3-8793-011DE39DA519}" type="sibTrans" cxnId="{7BC1883C-C93E-4AA8-A4F7-9E9863353EC3}">
      <dgm:prSet/>
      <dgm:spPr/>
      <dgm:t>
        <a:bodyPr/>
        <a:lstStyle/>
        <a:p>
          <a:endParaRPr lang="da-DK"/>
        </a:p>
      </dgm:t>
    </dgm:pt>
    <dgm:pt modelId="{A06645E7-E94A-4391-853B-0B996AAC4B01}">
      <dgm:prSet phldrT="[Tekst]" custT="1"/>
      <dgm:spPr>
        <a:solidFill>
          <a:srgbClr val="083050"/>
        </a:solidFill>
      </dgm:spPr>
      <dgm:t>
        <a:bodyPr/>
        <a:lstStyle/>
        <a:p>
          <a:r>
            <a:rPr lang="da-DK" sz="1600" dirty="0">
              <a:latin typeface="Work Sans Light" panose="00000400000000000000" pitchFamily="2" charset="0"/>
            </a:rPr>
            <a:t>Sell</a:t>
          </a:r>
        </a:p>
      </dgm:t>
    </dgm:pt>
    <dgm:pt modelId="{60CF7F7B-C3D7-4AB3-BA19-C8D48E3E8319}" type="parTrans" cxnId="{1B8486A7-87FD-4581-8096-FA032C0E700F}">
      <dgm:prSet/>
      <dgm:spPr/>
      <dgm:t>
        <a:bodyPr/>
        <a:lstStyle/>
        <a:p>
          <a:endParaRPr lang="da-DK"/>
        </a:p>
      </dgm:t>
    </dgm:pt>
    <dgm:pt modelId="{D3A96DA3-F415-4A69-910E-5F75CDE44BED}" type="sibTrans" cxnId="{1B8486A7-87FD-4581-8096-FA032C0E700F}">
      <dgm:prSet/>
      <dgm:spPr/>
      <dgm:t>
        <a:bodyPr/>
        <a:lstStyle/>
        <a:p>
          <a:endParaRPr lang="da-DK"/>
        </a:p>
      </dgm:t>
    </dgm:pt>
    <dgm:pt modelId="{247CBA8B-D266-44C6-89F5-F5CE6031B6E0}">
      <dgm:prSet/>
      <dgm:spPr>
        <a:solidFill>
          <a:srgbClr val="688093"/>
        </a:solidFill>
      </dgm:spPr>
      <dgm:t>
        <a:bodyPr/>
        <a:lstStyle/>
        <a:p>
          <a:r>
            <a:rPr lang="da-DK" dirty="0" err="1">
              <a:latin typeface="Work Sans Light" panose="00000400000000000000" pitchFamily="2" charset="0"/>
            </a:rPr>
            <a:t>Enrich</a:t>
          </a:r>
          <a:endParaRPr lang="da-DK" dirty="0"/>
        </a:p>
      </dgm:t>
    </dgm:pt>
    <dgm:pt modelId="{7940BF01-D815-42F2-ADEF-911133CE0E4D}" type="parTrans" cxnId="{BFAFA693-C369-45ED-BAAE-71DAC06FE4B0}">
      <dgm:prSet/>
      <dgm:spPr/>
      <dgm:t>
        <a:bodyPr/>
        <a:lstStyle/>
        <a:p>
          <a:endParaRPr lang="da-DK"/>
        </a:p>
      </dgm:t>
    </dgm:pt>
    <dgm:pt modelId="{4BE82247-CE8C-40CA-BE43-660083D414EE}" type="sibTrans" cxnId="{BFAFA693-C369-45ED-BAAE-71DAC06FE4B0}">
      <dgm:prSet/>
      <dgm:spPr/>
      <dgm:t>
        <a:bodyPr/>
        <a:lstStyle/>
        <a:p>
          <a:endParaRPr lang="da-DK"/>
        </a:p>
      </dgm:t>
    </dgm:pt>
    <dgm:pt modelId="{239A7588-6C01-41BC-9BBA-E075ACA6DFAD}" type="pres">
      <dgm:prSet presAssocID="{97F519C7-737E-4E83-A1B7-081A9A2CA93B}" presName="Name0" presStyleCnt="0">
        <dgm:presLayoutVars>
          <dgm:dir/>
          <dgm:animLvl val="lvl"/>
          <dgm:resizeHandles val="exact"/>
        </dgm:presLayoutVars>
      </dgm:prSet>
      <dgm:spPr/>
    </dgm:pt>
    <dgm:pt modelId="{EB24AD0F-7238-4736-A8CB-16A459F3B5DC}" type="pres">
      <dgm:prSet presAssocID="{4E83B7C4-30F6-43DD-AD7C-546EC1B7835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03DD1-D95C-4C8C-99E1-7A84D0714D98}" type="pres">
      <dgm:prSet presAssocID="{6F68CCE5-C52D-48C3-8793-011DE39DA519}" presName="parTxOnlySpace" presStyleCnt="0"/>
      <dgm:spPr/>
    </dgm:pt>
    <dgm:pt modelId="{F0059A1B-4703-4A09-8E6C-140FCC8D5948}" type="pres">
      <dgm:prSet presAssocID="{247CBA8B-D266-44C6-89F5-F5CE6031B6E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2F7ED-F37F-4D4E-849F-57FE5DD04351}" type="pres">
      <dgm:prSet presAssocID="{4BE82247-CE8C-40CA-BE43-660083D414EE}" presName="parTxOnlySpace" presStyleCnt="0"/>
      <dgm:spPr/>
    </dgm:pt>
    <dgm:pt modelId="{DFFAFED7-6C4C-4BFF-A619-93F3D57766CE}" type="pres">
      <dgm:prSet presAssocID="{A06645E7-E94A-4391-853B-0B996AAC4B0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FA693-C369-45ED-BAAE-71DAC06FE4B0}" srcId="{97F519C7-737E-4E83-A1B7-081A9A2CA93B}" destId="{247CBA8B-D266-44C6-89F5-F5CE6031B6E0}" srcOrd="1" destOrd="0" parTransId="{7940BF01-D815-42F2-ADEF-911133CE0E4D}" sibTransId="{4BE82247-CE8C-40CA-BE43-660083D414EE}"/>
    <dgm:cxn modelId="{1B8486A7-87FD-4581-8096-FA032C0E700F}" srcId="{97F519C7-737E-4E83-A1B7-081A9A2CA93B}" destId="{A06645E7-E94A-4391-853B-0B996AAC4B01}" srcOrd="2" destOrd="0" parTransId="{60CF7F7B-C3D7-4AB3-BA19-C8D48E3E8319}" sibTransId="{D3A96DA3-F415-4A69-910E-5F75CDE44BED}"/>
    <dgm:cxn modelId="{B776886B-4DB5-47B3-9460-676532DCF56A}" type="presOf" srcId="{A06645E7-E94A-4391-853B-0B996AAC4B01}" destId="{DFFAFED7-6C4C-4BFF-A619-93F3D57766CE}" srcOrd="0" destOrd="0" presId="urn:microsoft.com/office/officeart/2005/8/layout/chevron1"/>
    <dgm:cxn modelId="{5D825058-B641-4063-8C9C-272FD547A2E9}" type="presOf" srcId="{97F519C7-737E-4E83-A1B7-081A9A2CA93B}" destId="{239A7588-6C01-41BC-9BBA-E075ACA6DFAD}" srcOrd="0" destOrd="0" presId="urn:microsoft.com/office/officeart/2005/8/layout/chevron1"/>
    <dgm:cxn modelId="{8B396020-BCAA-40C3-8228-D33C80297B17}" type="presOf" srcId="{4E83B7C4-30F6-43DD-AD7C-546EC1B78351}" destId="{EB24AD0F-7238-4736-A8CB-16A459F3B5DC}" srcOrd="0" destOrd="0" presId="urn:microsoft.com/office/officeart/2005/8/layout/chevron1"/>
    <dgm:cxn modelId="{9B9A0411-F1F7-468A-A0A4-E7925B99CF7E}" type="presOf" srcId="{247CBA8B-D266-44C6-89F5-F5CE6031B6E0}" destId="{F0059A1B-4703-4A09-8E6C-140FCC8D5948}" srcOrd="0" destOrd="0" presId="urn:microsoft.com/office/officeart/2005/8/layout/chevron1"/>
    <dgm:cxn modelId="{7BC1883C-C93E-4AA8-A4F7-9E9863353EC3}" srcId="{97F519C7-737E-4E83-A1B7-081A9A2CA93B}" destId="{4E83B7C4-30F6-43DD-AD7C-546EC1B78351}" srcOrd="0" destOrd="0" parTransId="{2A3E65BB-2385-4B19-BDB7-D48F18F5D5D2}" sibTransId="{6F68CCE5-C52D-48C3-8793-011DE39DA519}"/>
    <dgm:cxn modelId="{51AC2347-49DE-4215-8813-E83F4B5215A3}" type="presParOf" srcId="{239A7588-6C01-41BC-9BBA-E075ACA6DFAD}" destId="{EB24AD0F-7238-4736-A8CB-16A459F3B5DC}" srcOrd="0" destOrd="0" presId="urn:microsoft.com/office/officeart/2005/8/layout/chevron1"/>
    <dgm:cxn modelId="{21AACC6D-F392-49EB-9427-9BF2D292E57F}" type="presParOf" srcId="{239A7588-6C01-41BC-9BBA-E075ACA6DFAD}" destId="{43703DD1-D95C-4C8C-99E1-7A84D0714D98}" srcOrd="1" destOrd="0" presId="urn:microsoft.com/office/officeart/2005/8/layout/chevron1"/>
    <dgm:cxn modelId="{4833B25F-6B20-428C-9127-731D3D9B61B7}" type="presParOf" srcId="{239A7588-6C01-41BC-9BBA-E075ACA6DFAD}" destId="{F0059A1B-4703-4A09-8E6C-140FCC8D5948}" srcOrd="2" destOrd="0" presId="urn:microsoft.com/office/officeart/2005/8/layout/chevron1"/>
    <dgm:cxn modelId="{7041590A-78C9-4651-8F12-FD401F36ABD8}" type="presParOf" srcId="{239A7588-6C01-41BC-9BBA-E075ACA6DFAD}" destId="{C872F7ED-F37F-4D4E-849F-57FE5DD04351}" srcOrd="3" destOrd="0" presId="urn:microsoft.com/office/officeart/2005/8/layout/chevron1"/>
    <dgm:cxn modelId="{A851EE3F-5369-469F-9E90-B341BA4794FB}" type="presParOf" srcId="{239A7588-6C01-41BC-9BBA-E075ACA6DFAD}" destId="{DFFAFED7-6C4C-4BFF-A619-93F3D57766C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4AD0F-7238-4736-A8CB-16A459F3B5DC}">
      <dsp:nvSpPr>
        <dsp:cNvPr id="0" name=""/>
        <dsp:cNvSpPr/>
      </dsp:nvSpPr>
      <dsp:spPr>
        <a:xfrm>
          <a:off x="3015" y="0"/>
          <a:ext cx="3673692" cy="328177"/>
        </a:xfrm>
        <a:prstGeom prst="chevron">
          <a:avLst/>
        </a:prstGeom>
        <a:solidFill>
          <a:srgbClr val="1F94D0"/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err="1">
              <a:latin typeface="Work Sans Light" panose="00000400000000000000" pitchFamily="2" charset="0"/>
            </a:rPr>
            <a:t>Collect</a:t>
          </a:r>
          <a:endParaRPr lang="da-DK" sz="1600" kern="1200" dirty="0">
            <a:latin typeface="Work Sans Light" panose="00000400000000000000" pitchFamily="2" charset="0"/>
          </a:endParaRPr>
        </a:p>
      </dsp:txBody>
      <dsp:txXfrm>
        <a:off x="167104" y="0"/>
        <a:ext cx="3345515" cy="328177"/>
      </dsp:txXfrm>
    </dsp:sp>
    <dsp:sp modelId="{F0059A1B-4703-4A09-8E6C-140FCC8D5948}">
      <dsp:nvSpPr>
        <dsp:cNvPr id="0" name=""/>
        <dsp:cNvSpPr/>
      </dsp:nvSpPr>
      <dsp:spPr>
        <a:xfrm>
          <a:off x="3309338" y="0"/>
          <a:ext cx="3673692" cy="328177"/>
        </a:xfrm>
        <a:prstGeom prst="chevron">
          <a:avLst/>
        </a:prstGeom>
        <a:solidFill>
          <a:srgbClr val="688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err="1">
              <a:latin typeface="Work Sans Light" panose="00000400000000000000" pitchFamily="2" charset="0"/>
            </a:rPr>
            <a:t>Enrich</a:t>
          </a:r>
          <a:endParaRPr lang="da-DK" sz="1900" kern="1200" dirty="0"/>
        </a:p>
      </dsp:txBody>
      <dsp:txXfrm>
        <a:off x="3473427" y="0"/>
        <a:ext cx="3345515" cy="328177"/>
      </dsp:txXfrm>
    </dsp:sp>
    <dsp:sp modelId="{DFFAFED7-6C4C-4BFF-A619-93F3D57766CE}">
      <dsp:nvSpPr>
        <dsp:cNvPr id="0" name=""/>
        <dsp:cNvSpPr/>
      </dsp:nvSpPr>
      <dsp:spPr>
        <a:xfrm>
          <a:off x="6615662" y="0"/>
          <a:ext cx="3673692" cy="328177"/>
        </a:xfrm>
        <a:prstGeom prst="chevron">
          <a:avLst/>
        </a:prstGeom>
        <a:solidFill>
          <a:srgbClr val="083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>
              <a:latin typeface="Work Sans Light" panose="00000400000000000000" pitchFamily="2" charset="0"/>
            </a:rPr>
            <a:t>Sell</a:t>
          </a:r>
        </a:p>
      </dsp:txBody>
      <dsp:txXfrm>
        <a:off x="6779751" y="0"/>
        <a:ext cx="3345515" cy="328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9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535" y="0"/>
            <a:ext cx="2947723" cy="499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6A244-CE27-4283-AA70-A308F4CE701B}" type="datetimeFigureOut">
              <a:rPr lang="da-DK" smtClean="0"/>
              <a:t>02-05-2019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5548"/>
            <a:ext cx="2947723" cy="499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535" y="9435548"/>
            <a:ext cx="2947723" cy="499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B5BB5-4D37-48A9-965A-60119105217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636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141" y="1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67FDD-912B-44FC-9413-F32F0EFF8F3F}" type="datetimeFigureOut">
              <a:rPr lang="da-DK" smtClean="0"/>
              <a:t>02-05-2019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81014"/>
            <a:ext cx="5441950" cy="3911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1B168-CFD5-44E0-8F19-4B9D9876A94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998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877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8156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7016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198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8125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671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251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1230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5823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6202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9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Why and how PIM – channels…</a:t>
            </a:r>
          </a:p>
          <a:p>
            <a:r>
              <a:rPr lang="da-DK" dirty="0"/>
              <a:t>Why</a:t>
            </a:r>
            <a:r>
              <a:rPr lang="da-DK" baseline="0" dirty="0"/>
              <a:t> is pIM important</a:t>
            </a:r>
            <a:endParaRPr lang="en-US" dirty="0"/>
          </a:p>
          <a:p>
            <a:endParaRPr lang="da-DK" dirty="0"/>
          </a:p>
          <a:p>
            <a:r>
              <a:rPr lang="da-DK" sz="1200" dirty="0"/>
              <a:t>Refine and mature the PIM</a:t>
            </a:r>
          </a:p>
          <a:p>
            <a:r>
              <a:rPr lang="da-DK" sz="1200" dirty="0"/>
              <a:t>PIM training and certification</a:t>
            </a:r>
          </a:p>
          <a:p>
            <a:r>
              <a:rPr lang="da-DK" sz="1200" dirty="0"/>
              <a:t>Implementation methodology</a:t>
            </a:r>
          </a:p>
          <a:p>
            <a:r>
              <a:rPr lang="da-DK" sz="1200" dirty="0"/>
              <a:t>Sell and up-sell together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1F208-BAC7-46BA-B994-781BA5D4A9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77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7622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7970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2489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552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6437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2490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06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What is PIM ?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PIM is the synonym for ”Product Information Management”, and it is a software solution there help companies to control and maintain their product data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Today's Companies need to get their product faster to market and be international, and therefore they need PIM solutions to support that challenge</a:t>
            </a:r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984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Typical diagram of a PIM system, with its various type of Input sources and Distribution channels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LEFT: Show different types of Input sources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In most setup’s, ERP typically are the MAIN source to the PIM system, mainly with Product number, Product name, EAN no., etc.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Additional sources (like Suppliers), can then append information to the existing products in PIM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RIGHT: Show different types of Distributions channels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Ecommerce, I don’t know any PIM setup, there not distribution product data to that Channel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Print channel, could be for producing “Catalogs”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Self-service channel, Website where users can access Product content within PIM, for Download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MIDDEL: PIM system, where Product data are organized and stored in a “neutral format”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PIM are centralized Product data for controlling and maintenance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Need Database for fast access to data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Need convert functionality for both Import and Export data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Need Image conversion tool, to support various Images formats to distribution channels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For some PIM systems, it is needed to invest</a:t>
            </a:r>
            <a:r>
              <a:rPr lang="en-US" baseline="0" dirty="0"/>
              <a:t> in additional software, like DAM software for converting Images to correct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0826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Product data will be in different status through the workflow, therefor it’s important that users can keep track and have overview</a:t>
            </a:r>
            <a:r>
              <a:rPr lang="en-US" baseline="0" dirty="0"/>
              <a:t> of Products status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Workflow and overview example: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is important, that PIM systems have good Search functionality, there can be setup individually to meet the users need.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Logical and configurable overview of Product content, so users quickly can get focus on relevant content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Validation of Product content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Automatically check and validation of Product content, and notification hereof, is also important to</a:t>
            </a:r>
            <a:r>
              <a:rPr lang="en-US" baseline="0" dirty="0"/>
              <a:t> have in a PIM solution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Notification system</a:t>
            </a:r>
          </a:p>
          <a:p>
            <a:pPr marL="171450" indent="-171450">
              <a:buFontTx/>
              <a:buChar char="-"/>
            </a:pPr>
            <a:r>
              <a:rPr lang="en-US" dirty="0"/>
              <a:t>Possible to define Notifications, based on status, validation, etc., there send out messages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Proofing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PIM systems have approved facilities built-in so that external users can be in the approval loop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7412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a-DK" dirty="0"/>
              <a:t>Enrich tools and functionality</a:t>
            </a:r>
          </a:p>
          <a:p>
            <a:pPr marL="0" indent="0">
              <a:buFontTx/>
              <a:buNone/>
            </a:pPr>
            <a:endParaRPr lang="da-DK" dirty="0"/>
          </a:p>
          <a:p>
            <a:pPr marL="171450" indent="-171450">
              <a:buFontTx/>
              <a:buChar char="-"/>
            </a:pPr>
            <a:r>
              <a:rPr lang="en-US" dirty="0"/>
              <a:t>We now have our Product data organized and stored in central location, and gives</a:t>
            </a:r>
            <a:r>
              <a:rPr lang="en-US" baseline="0" dirty="0"/>
              <a:t> overview </a:t>
            </a:r>
            <a:r>
              <a:rPr lang="en-US" dirty="0"/>
              <a:t>for users to control and maintain their product information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Amount of enrichment work they have to do, depends on how much</a:t>
            </a:r>
            <a:r>
              <a:rPr lang="en-US" baseline="0" dirty="0"/>
              <a:t> data there are get from Input sources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Organizing of Products in PIM, are typically following the “MAIN source” category/grouping of products (typically ERP)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Product</a:t>
            </a:r>
            <a:r>
              <a:rPr lang="en-US" baseline="0" dirty="0"/>
              <a:t> will must be organized to </a:t>
            </a:r>
            <a:r>
              <a:rPr lang="en-US" dirty="0"/>
              <a:t>optimized for enrichment work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PIM systems should be able to maintain and collect product variants and languages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Example of optimization, PIM should maintained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Language-dependent fields are typically defined as inheritance from Default language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Variant dependent fields must be maintained from a common central location, typical MAIN product there collect all variants 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4547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Wee now have Enriched</a:t>
            </a:r>
            <a:r>
              <a:rPr lang="en-US" baseline="0" dirty="0"/>
              <a:t> and Qualified Product data in PIM, in a “neutral format”, and ready for exporting to Distributions channels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dirty="0"/>
              <a:t>Distribution channels need to be defined</a:t>
            </a:r>
          </a:p>
          <a:p>
            <a:pPr marL="171450" indent="-171450">
              <a:buFontTx/>
              <a:buChar char="-"/>
            </a:pPr>
            <a:r>
              <a:rPr lang="en-US" dirty="0"/>
              <a:t>Each distributions</a:t>
            </a:r>
            <a:r>
              <a:rPr lang="en-US" baseline="0" dirty="0"/>
              <a:t> </a:t>
            </a:r>
            <a:r>
              <a:rPr lang="en-US" dirty="0"/>
              <a:t>channel typically need individual</a:t>
            </a:r>
            <a:r>
              <a:rPr lang="en-US" baseline="0" dirty="0"/>
              <a:t> setup, with different connection type and content structure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Example: Export to Ecommerce are not same format used for producing Catalogs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Channel specific content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In traditional PIM solutions, it is not possible to “direct interact” or make direct connect to “channel specific content”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872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023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532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26" Type="http://schemas.openxmlformats.org/officeDocument/2006/relationships/image" Target="../media/image48.jpeg"/><Relationship Id="rId39" Type="http://schemas.openxmlformats.org/officeDocument/2006/relationships/image" Target="../media/image61.jpeg"/><Relationship Id="rId3" Type="http://schemas.openxmlformats.org/officeDocument/2006/relationships/image" Target="../media/image25.jpeg"/><Relationship Id="rId21" Type="http://schemas.openxmlformats.org/officeDocument/2006/relationships/image" Target="../media/image43.jpe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7" Type="http://schemas.openxmlformats.org/officeDocument/2006/relationships/image" Target="../media/image29.jpeg"/><Relationship Id="rId12" Type="http://schemas.openxmlformats.org/officeDocument/2006/relationships/image" Target="../media/image34.jpg"/><Relationship Id="rId17" Type="http://schemas.openxmlformats.org/officeDocument/2006/relationships/image" Target="../media/image39.jpeg"/><Relationship Id="rId25" Type="http://schemas.openxmlformats.org/officeDocument/2006/relationships/image" Target="../media/image47.jpeg"/><Relationship Id="rId33" Type="http://schemas.openxmlformats.org/officeDocument/2006/relationships/image" Target="../media/image55.jpeg"/><Relationship Id="rId38" Type="http://schemas.openxmlformats.org/officeDocument/2006/relationships/image" Target="../media/image60.jpeg"/><Relationship Id="rId2" Type="http://schemas.openxmlformats.org/officeDocument/2006/relationships/image" Target="../media/image10.png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29" Type="http://schemas.openxmlformats.org/officeDocument/2006/relationships/image" Target="../media/image51.jpeg"/><Relationship Id="rId41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jpeg"/><Relationship Id="rId40" Type="http://schemas.openxmlformats.org/officeDocument/2006/relationships/image" Target="../media/image62.pn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28" Type="http://schemas.openxmlformats.org/officeDocument/2006/relationships/image" Target="../media/image50.jpeg"/><Relationship Id="rId36" Type="http://schemas.openxmlformats.org/officeDocument/2006/relationships/image" Target="../media/image58.png"/><Relationship Id="rId10" Type="http://schemas.openxmlformats.org/officeDocument/2006/relationships/image" Target="../media/image32.jpg"/><Relationship Id="rId19" Type="http://schemas.openxmlformats.org/officeDocument/2006/relationships/image" Target="../media/image41.jpeg"/><Relationship Id="rId31" Type="http://schemas.openxmlformats.org/officeDocument/2006/relationships/image" Target="../media/image53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gif"/><Relationship Id="rId22" Type="http://schemas.openxmlformats.org/officeDocument/2006/relationships/image" Target="../media/image44.jpe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LightBlue">
    <p:bg>
      <p:bgPr>
        <a:solidFill>
          <a:srgbClr val="1F9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0" b="33577"/>
          <a:stretch/>
        </p:blipFill>
        <p:spPr>
          <a:xfrm>
            <a:off x="3827157" y="-877173"/>
            <a:ext cx="8405214" cy="7780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6" y="463639"/>
            <a:ext cx="2003259" cy="35361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4266" y="3088371"/>
            <a:ext cx="9146989" cy="1986271"/>
          </a:xfrm>
        </p:spPr>
        <p:txBody>
          <a:bodyPr anchor="b">
            <a:noAutofit/>
          </a:bodyPr>
          <a:lstStyle>
            <a:lvl1pPr marL="0" indent="0">
              <a:buNone/>
              <a:defRPr sz="6000" b="1" baseline="0">
                <a:solidFill>
                  <a:srgbClr val="083050"/>
                </a:solidFill>
                <a:latin typeface="Work Sans Light" panose="000004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44265" y="5264767"/>
            <a:ext cx="9146989" cy="354857"/>
          </a:xfrm>
        </p:spPr>
        <p:txBody>
          <a:bodyPr anchor="t">
            <a:noAutofit/>
          </a:bodyPr>
          <a:lstStyle>
            <a:lvl1pPr marL="0" indent="0">
              <a:buClr>
                <a:srgbClr val="F26831"/>
              </a:buClr>
              <a:buNone/>
              <a:defRPr sz="1600" b="0" baseline="0">
                <a:solidFill>
                  <a:srgbClr val="BCDFF1"/>
                </a:solidFill>
                <a:latin typeface="Work Sans" panose="000005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marL="0" lvl="0" indent="0">
              <a:buClr>
                <a:srgbClr val="F26831"/>
              </a:buClr>
              <a:buNone/>
            </a:pPr>
            <a:r>
              <a:rPr lang="en-US" sz="1600">
                <a:solidFill>
                  <a:schemeClr val="bg1">
                    <a:alpha val="70000"/>
                  </a:schemeClr>
                </a:solidFill>
                <a:latin typeface="Work Sans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1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grationFramewo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23" name="Pentagon 22"/>
          <p:cNvSpPr/>
          <p:nvPr userDrawn="1"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/>
          <p:cNvSpPr/>
          <p:nvPr userDrawn="1"/>
        </p:nvSpPr>
        <p:spPr>
          <a:xfrm>
            <a:off x="0" y="-1"/>
            <a:ext cx="8223338" cy="685800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0" y="579633"/>
            <a:ext cx="7370703" cy="5108891"/>
          </a:xfrm>
          <a:prstGeom prst="rect">
            <a:avLst/>
          </a:prstGeom>
        </p:spPr>
      </p:pic>
      <p:sp>
        <p:nvSpPr>
          <p:cNvPr id="2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663913" y="404389"/>
            <a:ext cx="3323369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663913" y="1794164"/>
            <a:ext cx="3323369" cy="22048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16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138" y="4839071"/>
            <a:ext cx="555432" cy="5585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64" y="4840955"/>
            <a:ext cx="555432" cy="5566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138" y="4218985"/>
            <a:ext cx="562919" cy="5585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506" y="4833099"/>
            <a:ext cx="607476" cy="2848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13" y="5459156"/>
            <a:ext cx="989767" cy="2404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13" y="4218985"/>
            <a:ext cx="557183" cy="5585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24" y="4218984"/>
            <a:ext cx="570095" cy="5566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273" y="5481943"/>
            <a:ext cx="776246" cy="2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8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6538057"/>
            <a:ext cx="1033200" cy="207950"/>
          </a:xfrm>
          <a:prstGeom prst="rect">
            <a:avLst/>
          </a:prstGeom>
        </p:spPr>
      </p:pic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9382" y="2423592"/>
            <a:ext cx="5656641" cy="1864389"/>
          </a:xfrm>
        </p:spPr>
        <p:txBody>
          <a:bodyPr>
            <a:normAutofit/>
          </a:bodyPr>
          <a:lstStyle>
            <a:lvl1pPr marL="0" indent="0" algn="r">
              <a:buClr>
                <a:srgbClr val="F26831"/>
              </a:buClr>
              <a:buNone/>
              <a:defRPr sz="5400">
                <a:solidFill>
                  <a:srgbClr val="F2683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85978" y="2423591"/>
            <a:ext cx="5656641" cy="186439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2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8223338" cy="685800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663913" y="404389"/>
            <a:ext cx="3323369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663913" y="1794164"/>
            <a:ext cx="3323369" cy="4697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16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40575" y="404389"/>
            <a:ext cx="7342188" cy="60868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617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7970" y="418011"/>
            <a:ext cx="10548625" cy="737191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45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7971" y="1794164"/>
            <a:ext cx="10548624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782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7971" y="1794164"/>
            <a:ext cx="10548624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4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0"/>
          <p:cNvSpPr txBox="1">
            <a:spLocks/>
          </p:cNvSpPr>
          <p:nvPr userDrawn="1"/>
        </p:nvSpPr>
        <p:spPr>
          <a:xfrm>
            <a:off x="487970" y="418011"/>
            <a:ext cx="10548625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68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Agenda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7970" y="1794164"/>
            <a:ext cx="2092325" cy="2092325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Speaker picture</a:t>
            </a:r>
            <a:endParaRPr lang="da-DK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7970" y="4031672"/>
            <a:ext cx="3280466" cy="10737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F26831"/>
              </a:buClr>
              <a:buNone/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0"/>
          <p:cNvSpPr txBox="1">
            <a:spLocks/>
          </p:cNvSpPr>
          <p:nvPr userDrawn="1"/>
        </p:nvSpPr>
        <p:spPr>
          <a:xfrm>
            <a:off x="487970" y="418011"/>
            <a:ext cx="10548625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68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Speaker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9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Picture Placeholder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6" y="615878"/>
            <a:ext cx="5608182" cy="562926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61574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O_Ecomme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Picture Placeholder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6" y="615878"/>
            <a:ext cx="5608182" cy="562926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865903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O_P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Picture Placeholder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6" y="615878"/>
            <a:ext cx="5608181" cy="56292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676049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O_Integ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Picture Placeholder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6" y="615878"/>
            <a:ext cx="5608181" cy="562926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1217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DarkBlue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r="30900" b="33577"/>
          <a:stretch/>
        </p:blipFill>
        <p:spPr>
          <a:xfrm>
            <a:off x="3827157" y="-13855"/>
            <a:ext cx="8405214" cy="6917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6" y="463639"/>
            <a:ext cx="2003259" cy="35361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4266" y="3088371"/>
            <a:ext cx="9146989" cy="1986271"/>
          </a:xfrm>
        </p:spPr>
        <p:txBody>
          <a:bodyPr anchor="b">
            <a:noAutofit/>
          </a:bodyPr>
          <a:lstStyle>
            <a:lvl1pPr marL="0" indent="0">
              <a:buNone/>
              <a:defRPr sz="6000" b="1" baseline="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44265" y="5264767"/>
            <a:ext cx="9146989" cy="354857"/>
          </a:xfrm>
        </p:spPr>
        <p:txBody>
          <a:bodyPr anchor="t">
            <a:noAutofit/>
          </a:bodyPr>
          <a:lstStyle>
            <a:lvl1pPr marL="0" indent="0">
              <a:buClr>
                <a:srgbClr val="F26831"/>
              </a:buClr>
              <a:buNone/>
              <a:defRPr sz="1600" b="0" baseline="0">
                <a:solidFill>
                  <a:srgbClr val="BCDFF1"/>
                </a:solidFill>
                <a:latin typeface="Work Sans" panose="000005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marL="0" lvl="0" indent="0">
              <a:buClr>
                <a:srgbClr val="F26831"/>
              </a:buClr>
              <a:buNone/>
            </a:pPr>
            <a:r>
              <a:rPr lang="en-US" sz="1600">
                <a:solidFill>
                  <a:schemeClr val="bg1">
                    <a:alpha val="70000"/>
                  </a:schemeClr>
                </a:solidFill>
                <a:latin typeface="Work Sans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014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O_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Picture Placeholder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6" y="615878"/>
            <a:ext cx="5608181" cy="56292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725260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9" name="Oval 168"/>
          <p:cNvSpPr/>
          <p:nvPr userDrawn="1"/>
        </p:nvSpPr>
        <p:spPr>
          <a:xfrm>
            <a:off x="482831" y="5145622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213" y="67628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1" name="Oval 170"/>
          <p:cNvSpPr/>
          <p:nvPr userDrawn="1"/>
        </p:nvSpPr>
        <p:spPr>
          <a:xfrm>
            <a:off x="482830" y="3992779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2" name="Oval 171"/>
          <p:cNvSpPr/>
          <p:nvPr userDrawn="1"/>
        </p:nvSpPr>
        <p:spPr>
          <a:xfrm>
            <a:off x="482830" y="2839937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3" name="Oval 172"/>
          <p:cNvSpPr/>
          <p:nvPr userDrawn="1"/>
        </p:nvSpPr>
        <p:spPr>
          <a:xfrm>
            <a:off x="482830" y="1687095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4" name="Oval 173"/>
          <p:cNvSpPr/>
          <p:nvPr userDrawn="1"/>
        </p:nvSpPr>
        <p:spPr>
          <a:xfrm>
            <a:off x="487795" y="534253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33515" y="183562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33514" y="2988469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26213" y="4145930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8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33513" y="5297341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9" name="Rectangle 178"/>
          <p:cNvSpPr/>
          <p:nvPr userDrawn="1"/>
        </p:nvSpPr>
        <p:spPr>
          <a:xfrm>
            <a:off x="418541" y="511261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0" name="Rectangle 179"/>
          <p:cNvSpPr/>
          <p:nvPr userDrawn="1"/>
        </p:nvSpPr>
        <p:spPr>
          <a:xfrm>
            <a:off x="418541" y="395327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1" name="Rectangle 180"/>
          <p:cNvSpPr/>
          <p:nvPr userDrawn="1"/>
        </p:nvSpPr>
        <p:spPr>
          <a:xfrm>
            <a:off x="418542" y="2793931"/>
            <a:ext cx="5469110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2" name="Rectangle 181"/>
          <p:cNvSpPr/>
          <p:nvPr userDrawn="1"/>
        </p:nvSpPr>
        <p:spPr>
          <a:xfrm>
            <a:off x="418541" y="163459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3" name="Rectangle 182"/>
          <p:cNvSpPr/>
          <p:nvPr userDrawn="1"/>
        </p:nvSpPr>
        <p:spPr>
          <a:xfrm>
            <a:off x="418541" y="47525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517650" y="53498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517650" y="171080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517650" y="287014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517650" y="403216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8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517650" y="5193055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163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213" y="67628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4" name="Oval 173"/>
          <p:cNvSpPr/>
          <p:nvPr userDrawn="1"/>
        </p:nvSpPr>
        <p:spPr>
          <a:xfrm>
            <a:off x="487795" y="534253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3" name="Rectangle 182"/>
          <p:cNvSpPr/>
          <p:nvPr userDrawn="1"/>
        </p:nvSpPr>
        <p:spPr>
          <a:xfrm>
            <a:off x="418541" y="47525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517650" y="53498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rgbClr val="F2683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012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213" y="67628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3" name="Oval 172"/>
          <p:cNvSpPr/>
          <p:nvPr userDrawn="1"/>
        </p:nvSpPr>
        <p:spPr>
          <a:xfrm>
            <a:off x="482830" y="1687095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4" name="Oval 173"/>
          <p:cNvSpPr/>
          <p:nvPr userDrawn="1"/>
        </p:nvSpPr>
        <p:spPr>
          <a:xfrm>
            <a:off x="487795" y="534253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33515" y="183562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82" name="Rectangle 181"/>
          <p:cNvSpPr/>
          <p:nvPr userDrawn="1"/>
        </p:nvSpPr>
        <p:spPr>
          <a:xfrm>
            <a:off x="418541" y="163459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3" name="Rectangle 182"/>
          <p:cNvSpPr/>
          <p:nvPr userDrawn="1"/>
        </p:nvSpPr>
        <p:spPr>
          <a:xfrm>
            <a:off x="418541" y="47525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517650" y="53498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517650" y="171080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rgbClr val="F2683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35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213" y="67628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2" name="Oval 171"/>
          <p:cNvSpPr/>
          <p:nvPr userDrawn="1"/>
        </p:nvSpPr>
        <p:spPr>
          <a:xfrm>
            <a:off x="482830" y="2839937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3" name="Oval 172"/>
          <p:cNvSpPr/>
          <p:nvPr userDrawn="1"/>
        </p:nvSpPr>
        <p:spPr>
          <a:xfrm>
            <a:off x="482830" y="1687095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4" name="Oval 173"/>
          <p:cNvSpPr/>
          <p:nvPr userDrawn="1"/>
        </p:nvSpPr>
        <p:spPr>
          <a:xfrm>
            <a:off x="487795" y="534253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33515" y="183562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33514" y="2988469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81" name="Rectangle 180"/>
          <p:cNvSpPr/>
          <p:nvPr userDrawn="1"/>
        </p:nvSpPr>
        <p:spPr>
          <a:xfrm>
            <a:off x="418542" y="2793931"/>
            <a:ext cx="5469110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2" name="Rectangle 181"/>
          <p:cNvSpPr/>
          <p:nvPr userDrawn="1"/>
        </p:nvSpPr>
        <p:spPr>
          <a:xfrm>
            <a:off x="418541" y="163459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3" name="Rectangle 182"/>
          <p:cNvSpPr/>
          <p:nvPr userDrawn="1"/>
        </p:nvSpPr>
        <p:spPr>
          <a:xfrm>
            <a:off x="418541" y="47525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517650" y="53498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517650" y="171080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517650" y="287014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rgbClr val="F2683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879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213" y="67628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1" name="Oval 170"/>
          <p:cNvSpPr/>
          <p:nvPr userDrawn="1"/>
        </p:nvSpPr>
        <p:spPr>
          <a:xfrm>
            <a:off x="482830" y="3992779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2" name="Oval 171"/>
          <p:cNvSpPr/>
          <p:nvPr userDrawn="1"/>
        </p:nvSpPr>
        <p:spPr>
          <a:xfrm>
            <a:off x="482830" y="2839937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3" name="Oval 172"/>
          <p:cNvSpPr/>
          <p:nvPr userDrawn="1"/>
        </p:nvSpPr>
        <p:spPr>
          <a:xfrm>
            <a:off x="482830" y="1687095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4" name="Oval 173"/>
          <p:cNvSpPr/>
          <p:nvPr userDrawn="1"/>
        </p:nvSpPr>
        <p:spPr>
          <a:xfrm>
            <a:off x="487795" y="534253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33515" y="183562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33514" y="2988469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26213" y="4145930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80" name="Rectangle 179"/>
          <p:cNvSpPr/>
          <p:nvPr userDrawn="1"/>
        </p:nvSpPr>
        <p:spPr>
          <a:xfrm>
            <a:off x="418541" y="395327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1" name="Rectangle 180"/>
          <p:cNvSpPr/>
          <p:nvPr userDrawn="1"/>
        </p:nvSpPr>
        <p:spPr>
          <a:xfrm>
            <a:off x="418542" y="2793931"/>
            <a:ext cx="5469110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2" name="Rectangle 181"/>
          <p:cNvSpPr/>
          <p:nvPr userDrawn="1"/>
        </p:nvSpPr>
        <p:spPr>
          <a:xfrm>
            <a:off x="418541" y="163459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3" name="Rectangle 182"/>
          <p:cNvSpPr/>
          <p:nvPr userDrawn="1"/>
        </p:nvSpPr>
        <p:spPr>
          <a:xfrm>
            <a:off x="418541" y="47525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517650" y="53498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517650" y="171080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517650" y="287014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517650" y="403216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rgbClr val="F2683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474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9" name="Oval 168"/>
          <p:cNvSpPr/>
          <p:nvPr userDrawn="1"/>
        </p:nvSpPr>
        <p:spPr>
          <a:xfrm>
            <a:off x="482831" y="5145622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213" y="67628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1" name="Oval 170"/>
          <p:cNvSpPr/>
          <p:nvPr userDrawn="1"/>
        </p:nvSpPr>
        <p:spPr>
          <a:xfrm>
            <a:off x="482830" y="3992779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2" name="Oval 171"/>
          <p:cNvSpPr/>
          <p:nvPr userDrawn="1"/>
        </p:nvSpPr>
        <p:spPr>
          <a:xfrm>
            <a:off x="482830" y="2839937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3" name="Oval 172"/>
          <p:cNvSpPr/>
          <p:nvPr userDrawn="1"/>
        </p:nvSpPr>
        <p:spPr>
          <a:xfrm>
            <a:off x="482830" y="1687095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4" name="Oval 173"/>
          <p:cNvSpPr/>
          <p:nvPr userDrawn="1"/>
        </p:nvSpPr>
        <p:spPr>
          <a:xfrm>
            <a:off x="487795" y="534253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33515" y="183562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33514" y="2988469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26213" y="4145930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8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33513" y="5297341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9" name="Rectangle 178"/>
          <p:cNvSpPr/>
          <p:nvPr userDrawn="1"/>
        </p:nvSpPr>
        <p:spPr>
          <a:xfrm>
            <a:off x="418541" y="511261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0" name="Rectangle 179"/>
          <p:cNvSpPr/>
          <p:nvPr userDrawn="1"/>
        </p:nvSpPr>
        <p:spPr>
          <a:xfrm>
            <a:off x="418541" y="395327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1" name="Rectangle 180"/>
          <p:cNvSpPr/>
          <p:nvPr userDrawn="1"/>
        </p:nvSpPr>
        <p:spPr>
          <a:xfrm>
            <a:off x="418542" y="2793931"/>
            <a:ext cx="5469110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2" name="Rectangle 181"/>
          <p:cNvSpPr/>
          <p:nvPr userDrawn="1"/>
        </p:nvSpPr>
        <p:spPr>
          <a:xfrm>
            <a:off x="418541" y="163459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3" name="Rectangle 182"/>
          <p:cNvSpPr/>
          <p:nvPr userDrawn="1"/>
        </p:nvSpPr>
        <p:spPr>
          <a:xfrm>
            <a:off x="418541" y="47525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517650" y="53498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517650" y="171080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517650" y="287014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517650" y="403216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8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517650" y="5193055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rgbClr val="F2683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67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87970" y="179416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/>
          <p:cNvSpPr/>
          <p:nvPr userDrawn="1"/>
        </p:nvSpPr>
        <p:spPr>
          <a:xfrm>
            <a:off x="1568947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6"/>
          <p:cNvSpPr/>
          <p:nvPr userDrawn="1"/>
        </p:nvSpPr>
        <p:spPr>
          <a:xfrm>
            <a:off x="2649924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/>
          <p:cNvSpPr/>
          <p:nvPr userDrawn="1"/>
        </p:nvSpPr>
        <p:spPr>
          <a:xfrm>
            <a:off x="4811878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 userDrawn="1"/>
        </p:nvSpPr>
        <p:spPr>
          <a:xfrm>
            <a:off x="5892855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2"/>
          <p:cNvSpPr/>
          <p:nvPr userDrawn="1"/>
        </p:nvSpPr>
        <p:spPr>
          <a:xfrm>
            <a:off x="6973832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13"/>
          <p:cNvSpPr/>
          <p:nvPr userDrawn="1"/>
        </p:nvSpPr>
        <p:spPr>
          <a:xfrm>
            <a:off x="8054809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/>
          <p:cNvSpPr/>
          <p:nvPr userDrawn="1"/>
        </p:nvSpPr>
        <p:spPr>
          <a:xfrm>
            <a:off x="9135786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/>
          <p:cNvSpPr/>
          <p:nvPr userDrawn="1"/>
        </p:nvSpPr>
        <p:spPr>
          <a:xfrm>
            <a:off x="10216763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 userDrawn="1"/>
        </p:nvSpPr>
        <p:spPr>
          <a:xfrm>
            <a:off x="3730901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ctangle 17"/>
          <p:cNvSpPr/>
          <p:nvPr userDrawn="1"/>
        </p:nvSpPr>
        <p:spPr>
          <a:xfrm>
            <a:off x="487970" y="2875141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ctangle 18"/>
          <p:cNvSpPr/>
          <p:nvPr userDrawn="1"/>
        </p:nvSpPr>
        <p:spPr>
          <a:xfrm>
            <a:off x="1568947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ctangle 19"/>
          <p:cNvSpPr/>
          <p:nvPr userDrawn="1"/>
        </p:nvSpPr>
        <p:spPr>
          <a:xfrm>
            <a:off x="2649924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ctangle 20"/>
          <p:cNvSpPr/>
          <p:nvPr userDrawn="1"/>
        </p:nvSpPr>
        <p:spPr>
          <a:xfrm>
            <a:off x="4811878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/>
          <p:cNvSpPr/>
          <p:nvPr userDrawn="1"/>
        </p:nvSpPr>
        <p:spPr>
          <a:xfrm>
            <a:off x="5892855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ctangle 22"/>
          <p:cNvSpPr/>
          <p:nvPr userDrawn="1"/>
        </p:nvSpPr>
        <p:spPr>
          <a:xfrm>
            <a:off x="6973832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/>
          <p:cNvSpPr/>
          <p:nvPr userDrawn="1"/>
        </p:nvSpPr>
        <p:spPr>
          <a:xfrm>
            <a:off x="8054809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/>
          <p:cNvSpPr/>
          <p:nvPr userDrawn="1"/>
        </p:nvSpPr>
        <p:spPr>
          <a:xfrm>
            <a:off x="9135786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/>
          <p:cNvSpPr/>
          <p:nvPr userDrawn="1"/>
        </p:nvSpPr>
        <p:spPr>
          <a:xfrm>
            <a:off x="10216763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/>
          <p:cNvSpPr/>
          <p:nvPr userDrawn="1"/>
        </p:nvSpPr>
        <p:spPr>
          <a:xfrm>
            <a:off x="3730901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Rectangle 27"/>
          <p:cNvSpPr/>
          <p:nvPr userDrawn="1"/>
        </p:nvSpPr>
        <p:spPr>
          <a:xfrm>
            <a:off x="487970" y="3956116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Rectangle 28"/>
          <p:cNvSpPr/>
          <p:nvPr userDrawn="1"/>
        </p:nvSpPr>
        <p:spPr>
          <a:xfrm>
            <a:off x="1568947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ctangle 29"/>
          <p:cNvSpPr/>
          <p:nvPr userDrawn="1"/>
        </p:nvSpPr>
        <p:spPr>
          <a:xfrm>
            <a:off x="2649924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Rectangle 30"/>
          <p:cNvSpPr/>
          <p:nvPr userDrawn="1"/>
        </p:nvSpPr>
        <p:spPr>
          <a:xfrm>
            <a:off x="4811878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Rectangle 31"/>
          <p:cNvSpPr/>
          <p:nvPr userDrawn="1"/>
        </p:nvSpPr>
        <p:spPr>
          <a:xfrm>
            <a:off x="5892855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Rectangle 32"/>
          <p:cNvSpPr/>
          <p:nvPr userDrawn="1"/>
        </p:nvSpPr>
        <p:spPr>
          <a:xfrm>
            <a:off x="6973832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Rectangle 33"/>
          <p:cNvSpPr/>
          <p:nvPr userDrawn="1"/>
        </p:nvSpPr>
        <p:spPr>
          <a:xfrm>
            <a:off x="8054809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Rectangle 34"/>
          <p:cNvSpPr/>
          <p:nvPr userDrawn="1"/>
        </p:nvSpPr>
        <p:spPr>
          <a:xfrm>
            <a:off x="9135786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Rectangle 35"/>
          <p:cNvSpPr/>
          <p:nvPr userDrawn="1"/>
        </p:nvSpPr>
        <p:spPr>
          <a:xfrm>
            <a:off x="10216763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Rectangle 36"/>
          <p:cNvSpPr/>
          <p:nvPr userDrawn="1"/>
        </p:nvSpPr>
        <p:spPr>
          <a:xfrm>
            <a:off x="3730901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/>
          <p:cNvSpPr/>
          <p:nvPr userDrawn="1"/>
        </p:nvSpPr>
        <p:spPr>
          <a:xfrm>
            <a:off x="487970" y="5037091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Rectangle 38"/>
          <p:cNvSpPr/>
          <p:nvPr userDrawn="1"/>
        </p:nvSpPr>
        <p:spPr>
          <a:xfrm>
            <a:off x="1568947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Rectangle 39"/>
          <p:cNvSpPr/>
          <p:nvPr userDrawn="1"/>
        </p:nvSpPr>
        <p:spPr>
          <a:xfrm>
            <a:off x="2649924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Rectangle 40"/>
          <p:cNvSpPr/>
          <p:nvPr userDrawn="1"/>
        </p:nvSpPr>
        <p:spPr>
          <a:xfrm>
            <a:off x="4811878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Rectangle 41"/>
          <p:cNvSpPr/>
          <p:nvPr userDrawn="1"/>
        </p:nvSpPr>
        <p:spPr>
          <a:xfrm>
            <a:off x="5892855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Rectangle 42"/>
          <p:cNvSpPr/>
          <p:nvPr userDrawn="1"/>
        </p:nvSpPr>
        <p:spPr>
          <a:xfrm>
            <a:off x="6973832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Rectangle 43"/>
          <p:cNvSpPr/>
          <p:nvPr userDrawn="1"/>
        </p:nvSpPr>
        <p:spPr>
          <a:xfrm>
            <a:off x="8054809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Rectangle 44"/>
          <p:cNvSpPr/>
          <p:nvPr userDrawn="1"/>
        </p:nvSpPr>
        <p:spPr>
          <a:xfrm>
            <a:off x="9135786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Rectangle 45"/>
          <p:cNvSpPr/>
          <p:nvPr userDrawn="1"/>
        </p:nvSpPr>
        <p:spPr>
          <a:xfrm>
            <a:off x="10216763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Rectangle 46"/>
          <p:cNvSpPr/>
          <p:nvPr userDrawn="1"/>
        </p:nvSpPr>
        <p:spPr>
          <a:xfrm>
            <a:off x="3730901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8" name="Picture 2" descr="http://www.ambiente.dk/upload_dir/users/ACTONA-LOGO.w194.h110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3" y="2066893"/>
            <a:ext cx="792655" cy="44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36" y="2066893"/>
            <a:ext cx="808523" cy="44944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415" y="3231818"/>
            <a:ext cx="795594" cy="26519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63" y="2134401"/>
            <a:ext cx="752378" cy="3144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47" y="3253399"/>
            <a:ext cx="870010" cy="23838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36" y="2210120"/>
            <a:ext cx="833940" cy="16298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90" y="3247646"/>
            <a:ext cx="838370" cy="24413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46" y="2145911"/>
            <a:ext cx="823965" cy="29140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25" y="4303678"/>
            <a:ext cx="851813" cy="27057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38" y="3072532"/>
            <a:ext cx="448379" cy="59436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89" y="4269572"/>
            <a:ext cx="520634" cy="367987"/>
          </a:xfrm>
          <a:prstGeom prst="rect">
            <a:avLst/>
          </a:prstGeom>
        </p:spPr>
      </p:pic>
      <p:pic>
        <p:nvPicPr>
          <p:cNvPr id="59" name="Picture 4" descr="Billedresultat for flying tiger of copenhagen logo"/>
          <p:cNvPicPr>
            <a:picLocks noChangeAspect="1" noChangeArrowheads="1" noCrop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44" y="1968358"/>
            <a:ext cx="650861" cy="75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s://dynamicweb.com/admin/public/getimage.ashx?image=/Files/Images/Customers/Apollo-Vredestein/ApolloVredestein_logo.jpg&amp;crop=0&amp;fix=br&amp;Width=940&amp;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18" y="3134318"/>
            <a:ext cx="629929" cy="4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https://dynamicweb.com/admin/public/getimage.ashx?image=/Files/Images/Customers/KRM-AG/KRM_logoNew.png&amp;crop=0&amp;fix=br&amp;Width=940&amp;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96" y="3228279"/>
            <a:ext cx="711202" cy="2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https://dynamicweb.com/admin/public/getimage.ashx?image=/Files/Images/Customers/Lindab/Lindab_logo.jpg&amp;crop=0&amp;fix=br&amp;Width=940&amp;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94" y="4358105"/>
            <a:ext cx="858065" cy="19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https://dynamicweb.com/admin/public/getimage.ashx?image=/Files/Images/Customers/LouisPoulsen/LouisPoulsen_logo.jpg&amp;crop=0&amp;fix=br&amp;Width=940&amp;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47" y="4318278"/>
            <a:ext cx="626853" cy="3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https://dynamicweb.com/admin/public/getimage.ashx?image=/Files/Images/Customers/HC-CARGO/Customer_logo.jpg&amp;crop=0&amp;fix=br&amp;Width=940&amp;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57" y="4324557"/>
            <a:ext cx="749681" cy="30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6" descr="https://dynamicweb.com/admin/public/getimage.ashx?image=/Files/Images/Customers/FH/FH_logo.jpg&amp;crop=0&amp;fix=br&amp;Width=940&amp;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18" y="4302498"/>
            <a:ext cx="629929" cy="30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0" descr="https://dynamicweb.com/admin/public/getimage.ashx?image=/Files/Images/Customers/Cafax/cafax_logo.jpg&amp;crop=0&amp;fix=br&amp;Width=940&amp;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044" y="4300384"/>
            <a:ext cx="839173" cy="2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2" descr="https://dynamicweb.com/admin/public/getimage.ashx?image=/Files/Images/Customers/Gasa-Group/Gasagroup_logo.jpg&amp;crop=0&amp;fix=br&amp;Width=940&amp;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04" y="2066893"/>
            <a:ext cx="768829" cy="5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4" descr="https://dynamicweb.com/admin/public/getimage.ashx?image=/Files/Images/Customers/PGL/PGL_logo.jpg&amp;crop=0&amp;fix=br&amp;Width=940&amp;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2" y="3097307"/>
            <a:ext cx="544808" cy="5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6" descr="https://dynamicweb.com/admin/public/getimage.ashx?image=/Files/Images/Customers/Pillivuyt/Pillivuyt_logo.png&amp;crop=0&amp;fix=br&amp;Width=940&amp;"/>
          <p:cNvPicPr>
            <a:picLocks noChangeAspect="1" noChangeArrowheads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r="21351"/>
          <a:stretch/>
        </p:blipFill>
        <p:spPr bwMode="auto">
          <a:xfrm>
            <a:off x="5989560" y="5310501"/>
            <a:ext cx="798543" cy="47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8" descr="https://dynamicweb.com/admin/public/getimage.ashx?image=/Files/Images/Customers/Spaldings/Spaldings_logo.jpg&amp;crop=0&amp;fix=br&amp;Width=940&amp;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63" y="2055016"/>
            <a:ext cx="691701" cy="4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0" descr="https://dynamicweb.com/admin/public/getimage.ashx?image=/Files/Images/Customers/Toyota/Toyota_logo.jpg&amp;crop=0&amp;fix=br&amp;Width=940&amp;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29" y="2100029"/>
            <a:ext cx="577663" cy="39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2" descr="https://dynamicweb.com/admin/public/getimage.ashx?image=/Files/Images/Customers/Truckland/truckland_logo.png&amp;crop=0&amp;fix=br&amp;Width=940&amp;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12" y="3198741"/>
            <a:ext cx="699152" cy="3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4" descr="https://www.dynamicweb.dk/admin/public/getimage.ashx?image=/Files/Images/Customers/ferm-LIVING/fermLIVING_logo.jpg&amp;crop=0&amp;fix=br&amp;Width=940&amp;"/>
          <p:cNvPicPr>
            <a:picLocks noChangeAspect="1" noChangeArrowheads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r="17298"/>
          <a:stretch/>
        </p:blipFill>
        <p:spPr bwMode="auto">
          <a:xfrm>
            <a:off x="602290" y="4240374"/>
            <a:ext cx="765432" cy="4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6" descr="https://www.dynamicweb.dk/admin/public/getimage.ashx?image=/Files/Images/Customers/Fri-BikeShop/FriBikeshop.jpg&amp;crop=0&amp;fix=br&amp;Width=940&amp;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149" y="3198741"/>
            <a:ext cx="730176" cy="2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8" descr="https://www.dynamicweb.dk/admin/public/getimage.ashx?image=/Files/Images/Customers/Hjem-IS/hjemis_logo.png&amp;crop=0&amp;fix=br&amp;Width=940&amp;"/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447" y="4240374"/>
            <a:ext cx="623580" cy="3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0" descr="https://www.dynamicweb.dk/admin/public/getimage.ashx?image=/Files/Images/Customers/Isabella/Isabella_logo.png&amp;crop=0&amp;fix=br&amp;Width=940&amp;"/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84" y="5352730"/>
            <a:ext cx="899602" cy="2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2" descr="Billedresultat for merrild lavazza logo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75" y="5343868"/>
            <a:ext cx="751245" cy="3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4" descr="https://www.dynamicweb.dk/admin/public/getimage.ashx?image=/Files/Images/Customers/MCH/MCH_logo.jpg&amp;crop=0&amp;fix=br&amp;Width=940&amp;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2" y="5421883"/>
            <a:ext cx="747676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8" descr="Go to start page"/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46" y="5489500"/>
            <a:ext cx="810731" cy="1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50" descr="https://www.dynamicweb.dk/admin/public/getimage.ashx?image=/Files/Images/Customers/OttoSchachner/Otto_logo.png&amp;crop=0&amp;fix=br&amp;Width=940&amp;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55" y="5272177"/>
            <a:ext cx="712125" cy="5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52" descr="Liberty Wines (UK)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425" y="2129634"/>
            <a:ext cx="847577" cy="2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4" descr="http://www.hummel.net/images/99-local/logo.jpg"/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24" y="3228279"/>
            <a:ext cx="742603" cy="18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8" descr="Billedresultat for europcar logo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38" y="4271081"/>
            <a:ext cx="745203" cy="3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0" descr="Billedresultat for vikingfootwear logo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12" y="5295351"/>
            <a:ext cx="689680" cy="49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2" descr="http://www.bibsent.no/Files/Images/bslogo1.png"/>
          <p:cNvPicPr>
            <a:picLocks noChangeAspect="1" noChangeArrowheads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1"/>
          <a:stretch/>
        </p:blipFill>
        <p:spPr bwMode="auto">
          <a:xfrm>
            <a:off x="9169054" y="5348995"/>
            <a:ext cx="928365" cy="37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4" descr="Billedresultat for kwpn logo"/>
          <p:cNvPicPr>
            <a:picLocks noChangeAspect="1" noChangeArrowheads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15255" r="63656" b="47349"/>
          <a:stretch/>
        </p:blipFill>
        <p:spPr bwMode="auto">
          <a:xfrm>
            <a:off x="535901" y="5368360"/>
            <a:ext cx="909433" cy="33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6" descr="Billedresultat for mann hummel logo"/>
          <p:cNvPicPr>
            <a:picLocks noChangeAspect="1" noChangeArrowheads="1"/>
          </p:cNvPicPr>
          <p:nvPr userDrawn="1"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33704" r="8132" b="34028"/>
          <a:stretch/>
        </p:blipFill>
        <p:spPr bwMode="auto">
          <a:xfrm>
            <a:off x="10299275" y="5352730"/>
            <a:ext cx="829875" cy="3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 Placeholder 10"/>
          <p:cNvSpPr txBox="1">
            <a:spLocks/>
          </p:cNvSpPr>
          <p:nvPr userDrawn="1"/>
        </p:nvSpPr>
        <p:spPr>
          <a:xfrm>
            <a:off x="487970" y="418011"/>
            <a:ext cx="10548625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68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+4,000</a:t>
            </a: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 great customers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64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8018"/>
            <a:ext cx="12206288" cy="6849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7970" y="1794164"/>
            <a:ext cx="4948435" cy="8728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 b="1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87970" y="2941347"/>
            <a:ext cx="4948436" cy="185633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85109" y="418010"/>
            <a:ext cx="8951486" cy="737191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4500">
                <a:solidFill>
                  <a:srgbClr val="1F94D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0"/>
          <p:cNvSpPr txBox="1">
            <a:spLocks/>
          </p:cNvSpPr>
          <p:nvPr userDrawn="1"/>
        </p:nvSpPr>
        <p:spPr>
          <a:xfrm>
            <a:off x="487970" y="418011"/>
            <a:ext cx="1535901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68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Case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583936" y="1788580"/>
            <a:ext cx="7808976" cy="4464305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case screen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0083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6538057"/>
            <a:ext cx="1033200" cy="2079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96000" y="2423592"/>
            <a:ext cx="0" cy="1864389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9382" y="2423592"/>
            <a:ext cx="5656641" cy="1864389"/>
          </a:xfrm>
        </p:spPr>
        <p:txBody>
          <a:bodyPr>
            <a:normAutofit/>
          </a:bodyPr>
          <a:lstStyle>
            <a:lvl1pPr marL="0" indent="0" algn="r">
              <a:buClr>
                <a:srgbClr val="F26831"/>
              </a:buClr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85978" y="2423590"/>
            <a:ext cx="5656639" cy="133099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285977" y="3865419"/>
            <a:ext cx="5656641" cy="42256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82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Purple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0"/>
            <a:ext cx="724852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6" y="463639"/>
            <a:ext cx="2003259" cy="35361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4266" y="3088371"/>
            <a:ext cx="9146989" cy="1986271"/>
          </a:xfrm>
        </p:spPr>
        <p:txBody>
          <a:bodyPr anchor="b">
            <a:noAutofit/>
          </a:bodyPr>
          <a:lstStyle>
            <a:lvl1pPr marL="0" indent="0">
              <a:buNone/>
              <a:defRPr sz="6000" b="1" baseline="0">
                <a:solidFill>
                  <a:srgbClr val="CC3399"/>
                </a:solidFill>
                <a:latin typeface="Work Sans Light" panose="000004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44265" y="5264767"/>
            <a:ext cx="9146989" cy="354857"/>
          </a:xfrm>
        </p:spPr>
        <p:txBody>
          <a:bodyPr anchor="t">
            <a:noAutofit/>
          </a:bodyPr>
          <a:lstStyle>
            <a:lvl1pPr marL="0" indent="0">
              <a:buClr>
                <a:srgbClr val="F26831"/>
              </a:buClr>
              <a:buNone/>
              <a:defRPr sz="1600" b="0" baseline="0">
                <a:solidFill>
                  <a:schemeClr val="bg1">
                    <a:lumMod val="95000"/>
                  </a:schemeClr>
                </a:solidFill>
                <a:latin typeface="Work Sans" panose="000005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marL="0" lvl="0" indent="0">
              <a:buClr>
                <a:srgbClr val="F26831"/>
              </a:buClr>
              <a:buNone/>
            </a:pPr>
            <a:r>
              <a:rPr lang="en-US" sz="1600">
                <a:solidFill>
                  <a:schemeClr val="bg1">
                    <a:alpha val="70000"/>
                  </a:schemeClr>
                </a:solidFill>
                <a:latin typeface="Work Sans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94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LightBlue">
    <p:bg>
      <p:bgPr>
        <a:solidFill>
          <a:srgbClr val="1F9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r="30900" b="33577"/>
          <a:stretch/>
        </p:blipFill>
        <p:spPr>
          <a:xfrm>
            <a:off x="3827157" y="-13855"/>
            <a:ext cx="8405214" cy="69172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7970" y="418011"/>
            <a:ext cx="10548625" cy="737191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57745" y="1794165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54038" y="1793875"/>
            <a:ext cx="616193" cy="61619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54036" y="3349729"/>
            <a:ext cx="616193" cy="61619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54036" y="4905293"/>
            <a:ext cx="616193" cy="61619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357745" y="3349729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357745" y="4905293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6538057"/>
            <a:ext cx="1033200" cy="2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73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DarkBlue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r="30900" b="33577"/>
          <a:stretch/>
        </p:blipFill>
        <p:spPr>
          <a:xfrm>
            <a:off x="3827157" y="-13855"/>
            <a:ext cx="8405214" cy="69172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7970" y="418011"/>
            <a:ext cx="10548625" cy="737191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57745" y="1794165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54038" y="1793875"/>
            <a:ext cx="616193" cy="61619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54036" y="3349729"/>
            <a:ext cx="616193" cy="61619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54036" y="4905293"/>
            <a:ext cx="616193" cy="61619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357745" y="3349729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357745" y="4905293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6538057"/>
            <a:ext cx="1033200" cy="2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38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Orange">
    <p:bg>
      <p:bgPr>
        <a:solidFill>
          <a:srgbClr val="F26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r="30900" b="33577"/>
          <a:stretch/>
        </p:blipFill>
        <p:spPr>
          <a:xfrm>
            <a:off x="3827157" y="-13855"/>
            <a:ext cx="8405214" cy="69172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7970" y="418011"/>
            <a:ext cx="10548625" cy="737191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57745" y="1794165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54038" y="1793875"/>
            <a:ext cx="616193" cy="61619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54036" y="3349729"/>
            <a:ext cx="616193" cy="61619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54036" y="4905293"/>
            <a:ext cx="616193" cy="61619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357745" y="3349729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357745" y="4905293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6538057"/>
            <a:ext cx="1033200" cy="2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93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_Blue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6538057"/>
            <a:ext cx="1033200" cy="207950"/>
          </a:xfrm>
          <a:prstGeom prst="rect">
            <a:avLst/>
          </a:prstGeom>
        </p:spPr>
      </p:pic>
      <p:sp>
        <p:nvSpPr>
          <p:cNvPr id="12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7970" y="418011"/>
            <a:ext cx="10548625" cy="737191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231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F630-81F9-4930-AB97-A1B531D2E6BE}" type="datetimeFigureOut">
              <a:rPr lang="da-DK" smtClean="0"/>
              <a:t>02-05-2019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9122-69F5-4376-8C5C-A9F2C01F80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763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9F630-81F9-4930-AB97-A1B531D2E6BE}" type="datetimeFigureOut">
              <a:rPr lang="da-DK" smtClean="0"/>
              <a:t>02-05-2019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39122-69F5-4376-8C5C-A9F2C01F80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7772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49099" y="1899232"/>
            <a:ext cx="10187496" cy="45920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1F94D0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49099" y="515547"/>
            <a:ext cx="10187496" cy="655913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4500">
                <a:solidFill>
                  <a:srgbClr val="083050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1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Yellow">
    <p:bg>
      <p:bgPr>
        <a:solidFill>
          <a:srgbClr val="FEE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9"/>
            <a:ext cx="12201527" cy="6852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6" y="463639"/>
            <a:ext cx="2003259" cy="35361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4266" y="3088371"/>
            <a:ext cx="9146989" cy="1986271"/>
          </a:xfrm>
        </p:spPr>
        <p:txBody>
          <a:bodyPr anchor="b">
            <a:noAutofit/>
          </a:bodyPr>
          <a:lstStyle>
            <a:lvl1pPr marL="0" indent="0">
              <a:buNone/>
              <a:defRPr sz="6000" b="1" baseline="0">
                <a:solidFill>
                  <a:srgbClr val="F26831"/>
                </a:solidFill>
                <a:latin typeface="Work Sans Light" panose="000004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44265" y="5264767"/>
            <a:ext cx="9146989" cy="354857"/>
          </a:xfrm>
        </p:spPr>
        <p:txBody>
          <a:bodyPr anchor="t">
            <a:noAutofit/>
          </a:bodyPr>
          <a:lstStyle>
            <a:lvl1pPr marL="0" indent="0">
              <a:buClr>
                <a:srgbClr val="F26831"/>
              </a:buClr>
              <a:buNone/>
              <a:defRPr sz="1600" b="0" baseline="0">
                <a:solidFill>
                  <a:schemeClr val="bg1">
                    <a:alpha val="70000"/>
                  </a:schemeClr>
                </a:solidFill>
                <a:latin typeface="Work Sans" panose="000005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marL="0" lvl="0" indent="0">
              <a:buClr>
                <a:srgbClr val="F26831"/>
              </a:buClr>
              <a:buNone/>
            </a:pPr>
            <a:r>
              <a:rPr lang="en-US" sz="1600">
                <a:solidFill>
                  <a:schemeClr val="bg1">
                    <a:alpha val="70000"/>
                  </a:schemeClr>
                </a:solidFill>
                <a:latin typeface="Work Sans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98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Green">
    <p:bg>
      <p:bgPr>
        <a:solidFill>
          <a:srgbClr val="00A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9"/>
            <a:ext cx="12201527" cy="6852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6" y="463639"/>
            <a:ext cx="2003259" cy="35361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4266" y="3088371"/>
            <a:ext cx="9146989" cy="1986271"/>
          </a:xfrm>
        </p:spPr>
        <p:txBody>
          <a:bodyPr anchor="b">
            <a:noAutofit/>
          </a:bodyPr>
          <a:lstStyle>
            <a:lvl1pPr marL="0" indent="0">
              <a:buNone/>
              <a:defRPr sz="6000" b="1" baseline="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44265" y="5264767"/>
            <a:ext cx="9146989" cy="354857"/>
          </a:xfrm>
        </p:spPr>
        <p:txBody>
          <a:bodyPr anchor="t">
            <a:noAutofit/>
          </a:bodyPr>
          <a:lstStyle>
            <a:lvl1pPr marL="0" indent="0">
              <a:buClr>
                <a:srgbClr val="F26831"/>
              </a:buClr>
              <a:buNone/>
              <a:defRPr sz="1600" b="0" baseline="0">
                <a:solidFill>
                  <a:srgbClr val="BCDFF1"/>
                </a:solidFill>
                <a:latin typeface="Work Sans" panose="000005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marL="0" lvl="0" indent="0">
              <a:buClr>
                <a:srgbClr val="F26831"/>
              </a:buClr>
              <a:buNone/>
            </a:pPr>
            <a:r>
              <a:rPr lang="en-US" sz="1600">
                <a:solidFill>
                  <a:schemeClr val="bg1">
                    <a:alpha val="70000"/>
                  </a:schemeClr>
                </a:solidFill>
                <a:latin typeface="Work Sans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91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Gre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8"/>
            <a:ext cx="12206288" cy="684998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4266" y="3088371"/>
            <a:ext cx="9146989" cy="1986271"/>
          </a:xfrm>
        </p:spPr>
        <p:txBody>
          <a:bodyPr anchor="b">
            <a:noAutofit/>
          </a:bodyPr>
          <a:lstStyle>
            <a:lvl1pPr marL="0" indent="0">
              <a:buNone/>
              <a:defRPr sz="6000" b="1" baseline="0">
                <a:solidFill>
                  <a:srgbClr val="1F94D0"/>
                </a:solidFill>
                <a:latin typeface="Work Sans Light" panose="000004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44265" y="5264767"/>
            <a:ext cx="9146989" cy="354857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6831"/>
              </a:buClr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rgbClr val="BCDFF1"/>
                </a:solidFill>
                <a:latin typeface="Work Sans" panose="000005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marL="0" lvl="0" indent="0">
              <a:buClr>
                <a:srgbClr val="F26831"/>
              </a:buClr>
              <a:buNone/>
            </a:pPr>
            <a:r>
              <a:rPr lang="en-US" sz="1600">
                <a:solidFill>
                  <a:srgbClr val="083050">
                    <a:alpha val="70000"/>
                  </a:srgbClr>
                </a:solidFill>
                <a:latin typeface="Work Sans" charset="0"/>
              </a:rPr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7" y="463639"/>
            <a:ext cx="2003256" cy="3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3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92" y="484326"/>
            <a:ext cx="9562350" cy="5950856"/>
          </a:xfrm>
          <a:prstGeom prst="rect">
            <a:avLst/>
          </a:prstGeom>
          <a:ln>
            <a:noFill/>
          </a:ln>
          <a:effectLst>
            <a:outerShdw blurRad="203200" dist="50800" dir="2700000" algn="tl" rotWithShape="0">
              <a:schemeClr val="tx2">
                <a:lumMod val="50000"/>
                <a:alpha val="92000"/>
              </a:schemeClr>
            </a:outerShdw>
          </a:effectLst>
        </p:spPr>
      </p:pic>
      <p:cxnSp>
        <p:nvCxnSpPr>
          <p:cNvPr id="5" name="Straight Connector 4"/>
          <p:cNvCxnSpPr>
            <a:endCxn id="26" idx="5"/>
          </p:cNvCxnSpPr>
          <p:nvPr userDrawn="1"/>
        </p:nvCxnSpPr>
        <p:spPr>
          <a:xfrm flipH="1" flipV="1">
            <a:off x="5527418" y="2180080"/>
            <a:ext cx="507076" cy="1853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2368964" y="3310815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3462247" y="3110902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6451133" y="2627471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5784343" y="2528096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5950209" y="2296165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5971799" y="2109303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/>
          <p:cNvCxnSpPr>
            <a:endCxn id="27" idx="4"/>
          </p:cNvCxnSpPr>
          <p:nvPr userDrawn="1"/>
        </p:nvCxnSpPr>
        <p:spPr>
          <a:xfrm flipH="1" flipV="1">
            <a:off x="5947967" y="1771888"/>
            <a:ext cx="87625" cy="4102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0" idx="6"/>
          </p:cNvCxnSpPr>
          <p:nvPr userDrawn="1"/>
        </p:nvCxnSpPr>
        <p:spPr>
          <a:xfrm flipH="1">
            <a:off x="5499579" y="2635390"/>
            <a:ext cx="356271" cy="89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6357110" y="2796377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9498523" y="2593505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8844241" y="4065670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Connector 16"/>
          <p:cNvCxnSpPr>
            <a:stCxn id="21" idx="3"/>
          </p:cNvCxnSpPr>
          <p:nvPr userDrawn="1"/>
        </p:nvCxnSpPr>
        <p:spPr>
          <a:xfrm flipH="1">
            <a:off x="6577855" y="2470107"/>
            <a:ext cx="88475" cy="2029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2"/>
          </p:cNvCxnSpPr>
          <p:nvPr userDrawn="1"/>
        </p:nvCxnSpPr>
        <p:spPr>
          <a:xfrm flipH="1" flipV="1">
            <a:off x="6460780" y="2900067"/>
            <a:ext cx="312387" cy="198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>
          <a:xfrm>
            <a:off x="1494652" y="2621762"/>
            <a:ext cx="722953" cy="722953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rgbClr val="083050"/>
                </a:solidFill>
                <a:latin typeface="Work Sans Light" panose="00000400000000000000" pitchFamily="2" charset="0"/>
              </a:rPr>
              <a:t>Los </a:t>
            </a:r>
            <a:br>
              <a:rPr lang="en-US" sz="11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100" dirty="0">
                <a:solidFill>
                  <a:srgbClr val="083050"/>
                </a:solidFill>
                <a:latin typeface="Work Sans Light" panose="00000400000000000000" pitchFamily="2" charset="0"/>
              </a:rPr>
              <a:t>Angeles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4776626" y="2363142"/>
            <a:ext cx="722953" cy="722953"/>
          </a:xfrm>
          <a:prstGeom prst="ellipse">
            <a:avLst/>
          </a:prstGeom>
          <a:solidFill>
            <a:srgbClr val="F8F8F8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dirty="0">
                <a:solidFill>
                  <a:srgbClr val="083050"/>
                </a:solidFill>
                <a:latin typeface="Work Sans Light" panose="00000400000000000000" pitchFamily="2" charset="0"/>
              </a:rPr>
              <a:t>Amsterdam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6560456" y="1853028"/>
            <a:ext cx="722953" cy="722953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083050"/>
                </a:solidFill>
                <a:latin typeface="Work Sans Light" panose="00000400000000000000" pitchFamily="2" charset="0"/>
              </a:rPr>
              <a:t>Bucharest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9754125" y="1870552"/>
            <a:ext cx="722953" cy="722953"/>
          </a:xfrm>
          <a:prstGeom prst="ellipse">
            <a:avLst/>
          </a:prstGeom>
          <a:solidFill>
            <a:srgbClr val="F8F8F8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dirty="0">
                <a:solidFill>
                  <a:srgbClr val="083050"/>
                </a:solidFill>
                <a:latin typeface="Work Sans Light" panose="00000400000000000000" pitchFamily="2" charset="0"/>
              </a:rPr>
              <a:t>Vladivostok</a:t>
            </a:r>
          </a:p>
        </p:txBody>
      </p:sp>
      <p:cxnSp>
        <p:nvCxnSpPr>
          <p:cNvPr id="23" name="Straight Connector 22"/>
          <p:cNvCxnSpPr>
            <a:endCxn id="19" idx="5"/>
          </p:cNvCxnSpPr>
          <p:nvPr userDrawn="1"/>
        </p:nvCxnSpPr>
        <p:spPr>
          <a:xfrm flipH="1" flipV="1">
            <a:off x="2111731" y="3238841"/>
            <a:ext cx="311858" cy="1560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13570" y="2328532"/>
            <a:ext cx="722953" cy="722953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083050"/>
                </a:solidFill>
                <a:latin typeface="Work Sans Light" panose="00000400000000000000" pitchFamily="2" charset="0"/>
              </a:rPr>
              <a:t>Charlotte</a:t>
            </a:r>
          </a:p>
        </p:txBody>
      </p:sp>
      <p:cxnSp>
        <p:nvCxnSpPr>
          <p:cNvPr id="25" name="Straight Connector 24"/>
          <p:cNvCxnSpPr>
            <a:endCxn id="24" idx="4"/>
          </p:cNvCxnSpPr>
          <p:nvPr userDrawn="1"/>
        </p:nvCxnSpPr>
        <p:spPr>
          <a:xfrm flipH="1" flipV="1">
            <a:off x="3175047" y="3051485"/>
            <a:ext cx="342191" cy="112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 userDrawn="1"/>
        </p:nvSpPr>
        <p:spPr>
          <a:xfrm>
            <a:off x="4910339" y="1563001"/>
            <a:ext cx="722953" cy="722953"/>
          </a:xfrm>
          <a:prstGeom prst="ellipse">
            <a:avLst/>
          </a:prstGeom>
          <a:solidFill>
            <a:srgbClr val="F8F8F8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dirty="0">
                <a:solidFill>
                  <a:srgbClr val="083050"/>
                </a:solidFill>
                <a:latin typeface="Work Sans Light" panose="00000400000000000000" pitchFamily="2" charset="0"/>
              </a:rPr>
              <a:t>Aarhus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5586490" y="1048935"/>
            <a:ext cx="722953" cy="722953"/>
          </a:xfrm>
          <a:prstGeom prst="ellipse">
            <a:avLst/>
          </a:prstGeom>
          <a:solidFill>
            <a:srgbClr val="F8F8F8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dirty="0">
                <a:solidFill>
                  <a:srgbClr val="083050"/>
                </a:solidFill>
                <a:latin typeface="Work Sans Light" panose="00000400000000000000" pitchFamily="2" charset="0"/>
              </a:rPr>
              <a:t>Oslo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8308744" y="3163725"/>
            <a:ext cx="722953" cy="722953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083050"/>
                </a:solidFill>
                <a:latin typeface="Work Sans Light" panose="00000400000000000000" pitchFamily="2" charset="0"/>
              </a:rPr>
              <a:t>Singapore</a:t>
            </a:r>
          </a:p>
        </p:txBody>
      </p:sp>
      <p:sp>
        <p:nvSpPr>
          <p:cNvPr id="29" name="Oval 28"/>
          <p:cNvSpPr/>
          <p:nvPr userDrawn="1"/>
        </p:nvSpPr>
        <p:spPr>
          <a:xfrm>
            <a:off x="6773167" y="2736801"/>
            <a:ext cx="722953" cy="722953"/>
          </a:xfrm>
          <a:prstGeom prst="ellipse">
            <a:avLst/>
          </a:prstGeom>
          <a:solidFill>
            <a:srgbClr val="F8F8F8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dirty="0">
                <a:solidFill>
                  <a:srgbClr val="083050"/>
                </a:solidFill>
                <a:latin typeface="Work Sans Light" panose="00000400000000000000" pitchFamily="2" charset="0"/>
              </a:rPr>
              <a:t>Sofia</a:t>
            </a:r>
          </a:p>
        </p:txBody>
      </p:sp>
      <p:cxnSp>
        <p:nvCxnSpPr>
          <p:cNvPr id="30" name="Straight Connector 29"/>
          <p:cNvCxnSpPr>
            <a:endCxn id="28" idx="4"/>
          </p:cNvCxnSpPr>
          <p:nvPr userDrawn="1"/>
        </p:nvCxnSpPr>
        <p:spPr>
          <a:xfrm flipH="1" flipV="1">
            <a:off x="8670221" y="3886678"/>
            <a:ext cx="247429" cy="2521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2" idx="3"/>
          </p:cNvCxnSpPr>
          <p:nvPr userDrawn="1"/>
        </p:nvCxnSpPr>
        <p:spPr>
          <a:xfrm flipV="1">
            <a:off x="9620436" y="2487631"/>
            <a:ext cx="239563" cy="169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6538057"/>
            <a:ext cx="1033200" cy="2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0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TheNumber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5" name="Text Placeholder 10"/>
          <p:cNvSpPr txBox="1">
            <a:spLocks/>
          </p:cNvSpPr>
          <p:nvPr userDrawn="1"/>
        </p:nvSpPr>
        <p:spPr>
          <a:xfrm>
            <a:off x="515267" y="2663738"/>
            <a:ext cx="2516692" cy="1353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26831"/>
              </a:buClr>
              <a:buNone/>
            </a:pPr>
            <a:r>
              <a:rPr lang="en-US" sz="1800" dirty="0">
                <a:solidFill>
                  <a:srgbClr val="083050"/>
                </a:solidFill>
                <a:latin typeface="Work Sans" panose="00000500000000000000" pitchFamily="2" charset="0"/>
              </a:rPr>
              <a:t>Profitable since</a:t>
            </a:r>
          </a:p>
          <a:p>
            <a:pPr marL="0" indent="0">
              <a:buClr>
                <a:srgbClr val="F26831"/>
              </a:buClr>
              <a:buNone/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Show customers specific assortments, order history, prices, terms and credit limits</a:t>
            </a:r>
            <a:endParaRPr lang="en-US" sz="1400" b="1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6" name="Text Placeholder 10"/>
          <p:cNvSpPr txBox="1">
            <a:spLocks/>
          </p:cNvSpPr>
          <p:nvPr userDrawn="1"/>
        </p:nvSpPr>
        <p:spPr>
          <a:xfrm>
            <a:off x="544266" y="4848181"/>
            <a:ext cx="2487694" cy="1353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" panose="00000500000000000000" pitchFamily="2" charset="0"/>
              </a:rPr>
              <a:t>Countries</a:t>
            </a:r>
          </a:p>
          <a:p>
            <a:pPr marL="0" indent="0">
              <a:buClr>
                <a:srgbClr val="F26831"/>
              </a:buClr>
              <a:buNone/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Show customers specific assortments, order history, prices, terms and credit limits</a:t>
            </a:r>
            <a:endParaRPr lang="en-US" sz="1400" b="1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7" name="Text Placeholder 10"/>
          <p:cNvSpPr txBox="1">
            <a:spLocks/>
          </p:cNvSpPr>
          <p:nvPr userDrawn="1"/>
        </p:nvSpPr>
        <p:spPr>
          <a:xfrm>
            <a:off x="4252651" y="2678136"/>
            <a:ext cx="2562033" cy="1353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26831"/>
              </a:buClr>
              <a:buNone/>
            </a:pPr>
            <a:r>
              <a:rPr lang="en-US" sz="1800" dirty="0">
                <a:solidFill>
                  <a:srgbClr val="083050"/>
                </a:solidFill>
                <a:latin typeface="Work Sans" panose="00000500000000000000" pitchFamily="2" charset="0"/>
              </a:rPr>
              <a:t>Certified partners</a:t>
            </a:r>
          </a:p>
          <a:p>
            <a:pPr marL="0" indent="0">
              <a:buClr>
                <a:srgbClr val="F26831"/>
              </a:buClr>
              <a:buNone/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Show customers specific assortments, order history, prices, terms and credit limits</a:t>
            </a:r>
            <a:endParaRPr lang="en-US" sz="1400" b="1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9" name="Text Placeholder 10"/>
          <p:cNvSpPr txBox="1">
            <a:spLocks/>
          </p:cNvSpPr>
          <p:nvPr userDrawn="1"/>
        </p:nvSpPr>
        <p:spPr>
          <a:xfrm>
            <a:off x="4178480" y="4892069"/>
            <a:ext cx="2453324" cy="1353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26831"/>
              </a:buClr>
              <a:buNone/>
            </a:pPr>
            <a:r>
              <a:rPr lang="en-US" sz="1800" dirty="0">
                <a:solidFill>
                  <a:srgbClr val="083050"/>
                </a:solidFill>
                <a:latin typeface="Work Sans" panose="00000500000000000000" pitchFamily="2" charset="0"/>
              </a:rPr>
              <a:t>Customers</a:t>
            </a:r>
            <a:endParaRPr lang="en-US" sz="1600" dirty="0">
              <a:solidFill>
                <a:srgbClr val="083050"/>
              </a:solidFill>
              <a:latin typeface="Work Sans" panose="00000500000000000000" pitchFamily="2" charset="0"/>
            </a:endParaRPr>
          </a:p>
          <a:p>
            <a:pPr marL="0" indent="0">
              <a:buClr>
                <a:srgbClr val="F26831"/>
              </a:buClr>
              <a:buNone/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Show customers specific assortments, order history, prices, terms and credit limits</a:t>
            </a:r>
            <a:endParaRPr lang="en-US" sz="1400" b="1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0" name="Text Placeholder 10"/>
          <p:cNvSpPr txBox="1">
            <a:spLocks/>
          </p:cNvSpPr>
          <p:nvPr userDrawn="1"/>
        </p:nvSpPr>
        <p:spPr>
          <a:xfrm>
            <a:off x="8042728" y="2678136"/>
            <a:ext cx="2561323" cy="1353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26831"/>
              </a:buClr>
              <a:buNone/>
            </a:pPr>
            <a:r>
              <a:rPr lang="en-US" sz="1800" dirty="0">
                <a:solidFill>
                  <a:srgbClr val="083050"/>
                </a:solidFill>
                <a:latin typeface="Work Sans" panose="00000500000000000000" pitchFamily="2" charset="0"/>
              </a:rPr>
              <a:t>Websites</a:t>
            </a:r>
            <a:endParaRPr lang="en-US" sz="1600" dirty="0">
              <a:solidFill>
                <a:srgbClr val="083050"/>
              </a:solidFill>
              <a:latin typeface="Work Sans" panose="00000500000000000000" pitchFamily="2" charset="0"/>
            </a:endParaRPr>
          </a:p>
          <a:p>
            <a:pPr marL="0" indent="0">
              <a:buClr>
                <a:srgbClr val="F26831"/>
              </a:buClr>
              <a:buNone/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Show customers specific assortments, order history, prices, terms and credit limits</a:t>
            </a:r>
            <a:endParaRPr lang="en-US" sz="1400" b="1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87971" y="1929411"/>
            <a:ext cx="141737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1F94D0"/>
                </a:solidFill>
                <a:latin typeface="Work Sans Medium" charset="0"/>
                <a:ea typeface="Work Sans Medium" charset="0"/>
                <a:cs typeface="Work Sans Medium" charset="0"/>
              </a:rPr>
              <a:t>1999</a:t>
            </a:r>
            <a:endParaRPr lang="da-DK" sz="4200" dirty="0">
              <a:solidFill>
                <a:srgbClr val="1F94D0"/>
              </a:solidFill>
              <a:latin typeface="Work Sans Medium" charset="0"/>
              <a:ea typeface="Work Sans Medium" charset="0"/>
              <a:cs typeface="Work Sans Medium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44266" y="4141317"/>
            <a:ext cx="7248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1F94D0"/>
                </a:solidFill>
                <a:latin typeface="Work Sans Medium" charset="0"/>
                <a:ea typeface="Work Sans Medium" charset="0"/>
                <a:cs typeface="Work Sans Medium" charset="0"/>
              </a:rPr>
              <a:t>13</a:t>
            </a:r>
            <a:endParaRPr lang="da-DK" sz="4200" dirty="0">
              <a:solidFill>
                <a:srgbClr val="1F94D0"/>
              </a:solidFill>
              <a:latin typeface="Work Sans Medium" charset="0"/>
              <a:ea typeface="Work Sans Medium" charset="0"/>
              <a:cs typeface="Work Sans Medium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252652" y="1929411"/>
            <a:ext cx="11769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1F94D0"/>
                </a:solidFill>
                <a:latin typeface="Work Sans Medium" charset="0"/>
                <a:ea typeface="Work Sans Medium" charset="0"/>
                <a:cs typeface="Work Sans Medium" charset="0"/>
              </a:rPr>
              <a:t>200</a:t>
            </a:r>
            <a:endParaRPr lang="da-DK" sz="4200" dirty="0">
              <a:solidFill>
                <a:srgbClr val="1F94D0"/>
              </a:solidFill>
              <a:latin typeface="Work Sans Medium" charset="0"/>
              <a:ea typeface="Work Sans Medium" charset="0"/>
              <a:cs typeface="Work Sans Medium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178479" y="4142630"/>
            <a:ext cx="20072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1F94D0"/>
                </a:solidFill>
                <a:latin typeface="Work Sans Medium" charset="0"/>
                <a:ea typeface="Work Sans Medium" charset="0"/>
                <a:cs typeface="Work Sans Medium" charset="0"/>
              </a:rPr>
              <a:t>+4.000</a:t>
            </a:r>
            <a:endParaRPr lang="da-DK" sz="4200" dirty="0">
              <a:solidFill>
                <a:srgbClr val="1F94D0"/>
              </a:solidFill>
              <a:latin typeface="Work Sans Medium" charset="0"/>
              <a:ea typeface="Work Sans Medium" charset="0"/>
              <a:cs typeface="Work Sans Medium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042729" y="1929411"/>
            <a:ext cx="22124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1F94D0"/>
                </a:solidFill>
                <a:latin typeface="Work Sans Medium" charset="0"/>
                <a:ea typeface="Work Sans Medium" charset="0"/>
                <a:cs typeface="Work Sans Medium" charset="0"/>
              </a:rPr>
              <a:t>+12.000</a:t>
            </a:r>
            <a:endParaRPr lang="da-DK" sz="4200" dirty="0">
              <a:solidFill>
                <a:srgbClr val="1F94D0"/>
              </a:solidFill>
              <a:latin typeface="Work Sans Medium" charset="0"/>
              <a:ea typeface="Work Sans Medium" charset="0"/>
              <a:cs typeface="Work Sans Medium" charset="0"/>
            </a:endParaRPr>
          </a:p>
        </p:txBody>
      </p:sp>
      <p:sp>
        <p:nvSpPr>
          <p:cNvPr id="18" name="Text Placeholder 10"/>
          <p:cNvSpPr txBox="1">
            <a:spLocks/>
          </p:cNvSpPr>
          <p:nvPr userDrawn="1"/>
        </p:nvSpPr>
        <p:spPr>
          <a:xfrm>
            <a:off x="8035376" y="4917901"/>
            <a:ext cx="2568675" cy="1353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26831"/>
              </a:buClr>
              <a:buNone/>
            </a:pPr>
            <a:r>
              <a:rPr lang="en-US" sz="1800" dirty="0">
                <a:solidFill>
                  <a:srgbClr val="083050"/>
                </a:solidFill>
                <a:latin typeface="Work Sans" panose="00000500000000000000" pitchFamily="2" charset="0"/>
              </a:rPr>
              <a:t>Daily visitors</a:t>
            </a:r>
          </a:p>
          <a:p>
            <a:pPr marL="0" indent="0">
              <a:buClr>
                <a:srgbClr val="F26831"/>
              </a:buClr>
              <a:buNone/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Show customers specific assortments, order history, prices, terms and credit limits</a:t>
            </a:r>
            <a:endParaRPr lang="en-US" sz="1400" b="1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035375" y="4142630"/>
            <a:ext cx="28039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1F94D0"/>
                </a:solidFill>
                <a:latin typeface="Work Sans Medium" charset="0"/>
                <a:ea typeface="Work Sans Medium" charset="0"/>
                <a:cs typeface="Work Sans Medium" charset="0"/>
              </a:rPr>
              <a:t>+3 million</a:t>
            </a:r>
            <a:endParaRPr lang="da-DK" sz="4200" dirty="0">
              <a:solidFill>
                <a:srgbClr val="1F94D0"/>
              </a:solidFill>
              <a:latin typeface="Work Sans Medium" charset="0"/>
              <a:ea typeface="Work Sans Medium" charset="0"/>
              <a:cs typeface="Work Sans Medium" charset="0"/>
            </a:endParaRPr>
          </a:p>
        </p:txBody>
      </p:sp>
      <p:sp>
        <p:nvSpPr>
          <p:cNvPr id="20" name="Text Placeholder 10"/>
          <p:cNvSpPr txBox="1">
            <a:spLocks/>
          </p:cNvSpPr>
          <p:nvPr userDrawn="1"/>
        </p:nvSpPr>
        <p:spPr>
          <a:xfrm>
            <a:off x="487970" y="418011"/>
            <a:ext cx="10548625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68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By the </a:t>
            </a: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numbers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8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 userDrawn="1"/>
        </p:nvSpPr>
        <p:spPr>
          <a:xfrm>
            <a:off x="495530" y="189923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B2B ecommerce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5" name="Flowchart: Connector 4"/>
          <p:cNvSpPr/>
          <p:nvPr userDrawn="1"/>
        </p:nvSpPr>
        <p:spPr>
          <a:xfrm>
            <a:off x="1852953" y="189923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Mobile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6" name="Flowchart: Connector 5"/>
          <p:cNvSpPr/>
          <p:nvPr userDrawn="1"/>
        </p:nvSpPr>
        <p:spPr>
          <a:xfrm>
            <a:off x="3210376" y="189923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Self-Service Portal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7" name="Flowchart: Connector 6"/>
          <p:cNvSpPr/>
          <p:nvPr userDrawn="1"/>
        </p:nvSpPr>
        <p:spPr>
          <a:xfrm>
            <a:off x="495530" y="325045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Email Marketing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8" name="Flowchart: Connector 7"/>
          <p:cNvSpPr/>
          <p:nvPr userDrawn="1"/>
        </p:nvSpPr>
        <p:spPr>
          <a:xfrm>
            <a:off x="1852953" y="3250453"/>
            <a:ext cx="1259958" cy="1259958"/>
          </a:xfrm>
          <a:prstGeom prst="flowChartConnector">
            <a:avLst/>
          </a:prstGeom>
          <a:solidFill>
            <a:srgbClr val="08305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Flowchart: Connector 8"/>
          <p:cNvSpPr/>
          <p:nvPr userDrawn="1"/>
        </p:nvSpPr>
        <p:spPr>
          <a:xfrm>
            <a:off x="3210376" y="325045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B2C ecommerce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10" name="Flowchart: Connector 9"/>
          <p:cNvSpPr/>
          <p:nvPr userDrawn="1"/>
        </p:nvSpPr>
        <p:spPr>
          <a:xfrm>
            <a:off x="495530" y="460167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Campaigns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11" name="Flowchart: Connector 10"/>
          <p:cNvSpPr/>
          <p:nvPr userDrawn="1"/>
        </p:nvSpPr>
        <p:spPr>
          <a:xfrm>
            <a:off x="1852953" y="460167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Leads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12" name="Flowchart: Connector 11"/>
          <p:cNvSpPr/>
          <p:nvPr userDrawn="1"/>
        </p:nvSpPr>
        <p:spPr>
          <a:xfrm>
            <a:off x="3210376" y="460167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Websites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32" y="3776457"/>
            <a:ext cx="1033200" cy="207950"/>
          </a:xfrm>
          <a:prstGeom prst="rect">
            <a:avLst/>
          </a:prstGeom>
        </p:spPr>
      </p:pic>
      <p:sp>
        <p:nvSpPr>
          <p:cNvPr id="14" name="Right Brace 13"/>
          <p:cNvSpPr/>
          <p:nvPr userDrawn="1"/>
        </p:nvSpPr>
        <p:spPr>
          <a:xfrm>
            <a:off x="4814122" y="1899233"/>
            <a:ext cx="389860" cy="3962398"/>
          </a:xfrm>
          <a:prstGeom prst="rightBrace">
            <a:avLst>
              <a:gd name="adj1" fmla="val 83888"/>
              <a:gd name="adj2" fmla="val 49829"/>
            </a:avLst>
          </a:prstGeom>
          <a:ln>
            <a:solidFill>
              <a:srgbClr val="083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xt Placeholder 10"/>
          <p:cNvSpPr txBox="1">
            <a:spLocks/>
          </p:cNvSpPr>
          <p:nvPr userDrawn="1"/>
        </p:nvSpPr>
        <p:spPr>
          <a:xfrm>
            <a:off x="5325791" y="3692048"/>
            <a:ext cx="6392308" cy="37676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26831"/>
              </a:buClr>
              <a:buNone/>
            </a:pPr>
            <a:r>
              <a:rPr lang="en-US" sz="2400" dirty="0">
                <a:solidFill>
                  <a:srgbClr val="083050"/>
                </a:solidFill>
                <a:latin typeface="Work Sans Light" panose="00000400000000000000" pitchFamily="2" charset="0"/>
              </a:rPr>
              <a:t>One platform for your whole digital world!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9" name="Text Placeholder 10"/>
          <p:cNvSpPr txBox="1">
            <a:spLocks/>
          </p:cNvSpPr>
          <p:nvPr userDrawn="1"/>
        </p:nvSpPr>
        <p:spPr>
          <a:xfrm>
            <a:off x="487970" y="418011"/>
            <a:ext cx="10548625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68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Why </a:t>
            </a:r>
            <a:r>
              <a:rPr lang="en-US" sz="4500" dirty="0" err="1">
                <a:solidFill>
                  <a:srgbClr val="083050"/>
                </a:solidFill>
                <a:latin typeface="Work Sans Light" panose="00000400000000000000" pitchFamily="2" charset="0"/>
              </a:rPr>
              <a:t>Dynamicweb</a:t>
            </a: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?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8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Test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0095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61" r:id="rId4"/>
    <p:sldLayoutId id="2147483662" r:id="rId5"/>
    <p:sldLayoutId id="2147483663" r:id="rId6"/>
    <p:sldLayoutId id="2147483683" r:id="rId7"/>
    <p:sldLayoutId id="2147483684" r:id="rId8"/>
    <p:sldLayoutId id="2147483685" r:id="rId9"/>
    <p:sldLayoutId id="2147483693" r:id="rId10"/>
    <p:sldLayoutId id="2147483650" r:id="rId11"/>
    <p:sldLayoutId id="2147483651" r:id="rId12"/>
    <p:sldLayoutId id="2147483652" r:id="rId13"/>
    <p:sldLayoutId id="2147483691" r:id="rId14"/>
    <p:sldLayoutId id="2147483692" r:id="rId15"/>
    <p:sldLayoutId id="2147483677" r:id="rId16"/>
    <p:sldLayoutId id="2147483679" r:id="rId17"/>
    <p:sldLayoutId id="2147483681" r:id="rId18"/>
    <p:sldLayoutId id="2147483680" r:id="rId19"/>
    <p:sldLayoutId id="2147483682" r:id="rId20"/>
    <p:sldLayoutId id="2147483678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71" r:id="rId27"/>
    <p:sldLayoutId id="2147483670" r:id="rId28"/>
    <p:sldLayoutId id="2147483669" r:id="rId29"/>
    <p:sldLayoutId id="2147483668" r:id="rId30"/>
    <p:sldLayoutId id="2147483665" r:id="rId31"/>
    <p:sldLayoutId id="2147483667" r:id="rId32"/>
    <p:sldLayoutId id="2147483653" r:id="rId33"/>
    <p:sldLayoutId id="2147483708" r:id="rId34"/>
    <p:sldLayoutId id="2147483710" r:id="rId35"/>
    <p:sldLayoutId id="2147483711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Work Sans Light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Work Sans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Work Sans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Work Sans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1.JPG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3.png"/><Relationship Id="rId4" Type="http://schemas.openxmlformats.org/officeDocument/2006/relationships/image" Target="../media/image10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4.JPG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6.png"/><Relationship Id="rId11" Type="http://schemas.openxmlformats.org/officeDocument/2006/relationships/diagramData" Target="../diagrams/data1.xml"/><Relationship Id="rId5" Type="http://schemas.openxmlformats.org/officeDocument/2006/relationships/image" Target="../media/image75.png"/><Relationship Id="rId15" Type="http://schemas.microsoft.com/office/2007/relationships/diagramDrawing" Target="../diagrams/drawing1.xml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1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Dynamicweb </a:t>
            </a:r>
            <a:r>
              <a:rPr lang="en-US" dirty="0">
                <a:solidFill>
                  <a:schemeClr val="bg1"/>
                </a:solidFill>
              </a:rPr>
              <a:t>PIM</a:t>
            </a: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544266" y="5264767"/>
            <a:ext cx="11087440" cy="1122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6831"/>
              </a:buClr>
              <a:buFont typeface="Arial" panose="020B0604020202020204" pitchFamily="34" charset="0"/>
              <a:buNone/>
              <a:defRPr sz="1600" b="0" kern="1200" baseline="0">
                <a:solidFill>
                  <a:srgbClr val="BCDFF1"/>
                </a:solidFill>
                <a:latin typeface="Work Sans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General introduction</a:t>
            </a:r>
          </a:p>
          <a:p>
            <a:endParaRPr lang="en-US" dirty="0"/>
          </a:p>
          <a:p>
            <a:pPr algn="r"/>
            <a:r>
              <a:rPr lang="en-US" dirty="0" err="1"/>
              <a:t>Innovia</a:t>
            </a:r>
            <a:r>
              <a:rPr lang="en-US" dirty="0"/>
              <a:t> Customer Conference 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555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Multi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-</a:t>
            </a: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channel 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distribution</a:t>
            </a:r>
            <a:endParaRPr lang="da-DK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data is distributed to multiple channel with various content, called “Omni-Channel publication”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data quality becomes more important - PIM content is “the single source of truth”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Distribution of product data can both be scheduled or triggered "on demand"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35" name="Freeform 31"/>
          <p:cNvSpPr>
            <a:spLocks noEditPoints="1"/>
          </p:cNvSpPr>
          <p:nvPr/>
        </p:nvSpPr>
        <p:spPr bwMode="auto">
          <a:xfrm>
            <a:off x="2301091" y="509235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903730" y="853193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Brand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7" name="Freeform 31"/>
          <p:cNvSpPr>
            <a:spLocks noEditPoints="1"/>
          </p:cNvSpPr>
          <p:nvPr/>
        </p:nvSpPr>
        <p:spPr bwMode="auto">
          <a:xfrm>
            <a:off x="3408226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3010865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9" name="Freeform 31"/>
          <p:cNvSpPr>
            <a:spLocks noEditPoints="1"/>
          </p:cNvSpPr>
          <p:nvPr/>
        </p:nvSpPr>
        <p:spPr bwMode="auto">
          <a:xfrm>
            <a:off x="4541451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4144090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Tech. Engineer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1" name="Freeform 31"/>
          <p:cNvSpPr>
            <a:spLocks noEditPoints="1"/>
          </p:cNvSpPr>
          <p:nvPr/>
        </p:nvSpPr>
        <p:spPr bwMode="auto">
          <a:xfrm>
            <a:off x="5604053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5206692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Marketing 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cxnSp>
        <p:nvCxnSpPr>
          <p:cNvPr id="143" name="Elbow Connector 142"/>
          <p:cNvCxnSpPr>
            <a:stCxn id="136" idx="2"/>
            <a:endCxn id="183" idx="0"/>
          </p:cNvCxnSpPr>
          <p:nvPr/>
        </p:nvCxnSpPr>
        <p:spPr>
          <a:xfrm rot="16200000" flipH="1">
            <a:off x="3026516" y="758684"/>
            <a:ext cx="512288" cy="16246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>
            <a:stCxn id="142" idx="2"/>
            <a:endCxn id="183" idx="0"/>
          </p:cNvCxnSpPr>
          <p:nvPr/>
        </p:nvCxnSpPr>
        <p:spPr>
          <a:xfrm rot="5400000">
            <a:off x="4676332" y="730173"/>
            <a:ext cx="515620" cy="16783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144346" y="181536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584712" y="1821346"/>
            <a:ext cx="3016499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51522" y="2941654"/>
            <a:ext cx="109569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Suppliers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198195" y="2943081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Excel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13993" y="3854794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Text, video &amp; pictures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192225" y="3875503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Local databases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10550" y="4938402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ERP systems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40314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Input</a:t>
            </a:r>
            <a:endParaRPr lang="da-DK">
              <a:latin typeface="Work Sans Light" panose="00000400000000000000" pitchFamily="2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892232" y="182134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892032" y="2935796"/>
            <a:ext cx="111093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Ecommerce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945556" y="2948004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Mobile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888200" y="3945335"/>
            <a:ext cx="106695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Print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931680" y="3947191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Self-service portals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8" name="Freeform 25"/>
          <p:cNvSpPr>
            <a:spLocks noEditPoints="1"/>
          </p:cNvSpPr>
          <p:nvPr/>
        </p:nvSpPr>
        <p:spPr bwMode="auto">
          <a:xfrm>
            <a:off x="7293810" y="3592628"/>
            <a:ext cx="379948" cy="31240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349203" y="4866881"/>
            <a:ext cx="107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3</a:t>
            </a:r>
            <a:r>
              <a:rPr lang="en-US" sz="1200" baseline="30000" dirty="0">
                <a:solidFill>
                  <a:srgbClr val="083050"/>
                </a:solidFill>
                <a:latin typeface="Work Sans Light" panose="00000400000000000000" pitchFamily="2" charset="0"/>
              </a:rPr>
              <a:t>rd</a:t>
            </a: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 Party Marketplace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892231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Distribution</a:t>
            </a:r>
            <a:endParaRPr lang="da-DK">
              <a:latin typeface="Work Sans Light" panose="00000400000000000000" pitchFamily="2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364662" y="2563820"/>
            <a:ext cx="587908" cy="330752"/>
            <a:chOff x="4783867" y="3317003"/>
            <a:chExt cx="762933" cy="429219"/>
          </a:xfrm>
          <a:solidFill>
            <a:srgbClr val="083050"/>
          </a:solidFill>
        </p:grpSpPr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4954869" y="3317003"/>
              <a:ext cx="591931" cy="429219"/>
            </a:xfrm>
            <a:custGeom>
              <a:avLst/>
              <a:gdLst>
                <a:gd name="T0" fmla="*/ 191 w 197"/>
                <a:gd name="T1" fmla="*/ 72 h 143"/>
                <a:gd name="T2" fmla="*/ 184 w 197"/>
                <a:gd name="T3" fmla="*/ 72 h 143"/>
                <a:gd name="T4" fmla="*/ 172 w 197"/>
                <a:gd name="T5" fmla="*/ 43 h 143"/>
                <a:gd name="T6" fmla="*/ 157 w 197"/>
                <a:gd name="T7" fmla="*/ 31 h 143"/>
                <a:gd name="T8" fmla="*/ 126 w 197"/>
                <a:gd name="T9" fmla="*/ 31 h 143"/>
                <a:gd name="T10" fmla="*/ 126 w 197"/>
                <a:gd name="T11" fmla="*/ 2 h 143"/>
                <a:gd name="T12" fmla="*/ 123 w 197"/>
                <a:gd name="T13" fmla="*/ 0 h 143"/>
                <a:gd name="T14" fmla="*/ 2 w 197"/>
                <a:gd name="T15" fmla="*/ 0 h 143"/>
                <a:gd name="T16" fmla="*/ 0 w 197"/>
                <a:gd name="T17" fmla="*/ 2 h 143"/>
                <a:gd name="T18" fmla="*/ 0 w 197"/>
                <a:gd name="T19" fmla="*/ 122 h 143"/>
                <a:gd name="T20" fmla="*/ 2 w 197"/>
                <a:gd name="T21" fmla="*/ 125 h 143"/>
                <a:gd name="T22" fmla="*/ 19 w 197"/>
                <a:gd name="T23" fmla="*/ 125 h 143"/>
                <a:gd name="T24" fmla="*/ 39 w 197"/>
                <a:gd name="T25" fmla="*/ 143 h 143"/>
                <a:gd name="T26" fmla="*/ 60 w 197"/>
                <a:gd name="T27" fmla="*/ 125 h 143"/>
                <a:gd name="T28" fmla="*/ 138 w 197"/>
                <a:gd name="T29" fmla="*/ 125 h 143"/>
                <a:gd name="T30" fmla="*/ 159 w 197"/>
                <a:gd name="T31" fmla="*/ 143 h 143"/>
                <a:gd name="T32" fmla="*/ 180 w 197"/>
                <a:gd name="T33" fmla="*/ 125 h 143"/>
                <a:gd name="T34" fmla="*/ 191 w 197"/>
                <a:gd name="T35" fmla="*/ 125 h 143"/>
                <a:gd name="T36" fmla="*/ 197 w 197"/>
                <a:gd name="T37" fmla="*/ 119 h 143"/>
                <a:gd name="T38" fmla="*/ 197 w 197"/>
                <a:gd name="T39" fmla="*/ 78 h 143"/>
                <a:gd name="T40" fmla="*/ 191 w 197"/>
                <a:gd name="T41" fmla="*/ 72 h 143"/>
                <a:gd name="T42" fmla="*/ 157 w 197"/>
                <a:gd name="T43" fmla="*/ 36 h 143"/>
                <a:gd name="T44" fmla="*/ 168 w 197"/>
                <a:gd name="T45" fmla="*/ 44 h 143"/>
                <a:gd name="T46" fmla="*/ 179 w 197"/>
                <a:gd name="T47" fmla="*/ 72 h 143"/>
                <a:gd name="T48" fmla="*/ 126 w 197"/>
                <a:gd name="T49" fmla="*/ 72 h 143"/>
                <a:gd name="T50" fmla="*/ 126 w 197"/>
                <a:gd name="T51" fmla="*/ 36 h 143"/>
                <a:gd name="T52" fmla="*/ 157 w 197"/>
                <a:gd name="T53" fmla="*/ 36 h 143"/>
                <a:gd name="T54" fmla="*/ 4 w 197"/>
                <a:gd name="T55" fmla="*/ 4 h 143"/>
                <a:gd name="T56" fmla="*/ 121 w 197"/>
                <a:gd name="T57" fmla="*/ 4 h 143"/>
                <a:gd name="T58" fmla="*/ 121 w 197"/>
                <a:gd name="T59" fmla="*/ 120 h 143"/>
                <a:gd name="T60" fmla="*/ 60 w 197"/>
                <a:gd name="T61" fmla="*/ 120 h 143"/>
                <a:gd name="T62" fmla="*/ 39 w 197"/>
                <a:gd name="T63" fmla="*/ 101 h 143"/>
                <a:gd name="T64" fmla="*/ 19 w 197"/>
                <a:gd name="T65" fmla="*/ 120 h 143"/>
                <a:gd name="T66" fmla="*/ 4 w 197"/>
                <a:gd name="T67" fmla="*/ 120 h 143"/>
                <a:gd name="T68" fmla="*/ 4 w 197"/>
                <a:gd name="T69" fmla="*/ 4 h 143"/>
                <a:gd name="T70" fmla="*/ 39 w 197"/>
                <a:gd name="T71" fmla="*/ 139 h 143"/>
                <a:gd name="T72" fmla="*/ 23 w 197"/>
                <a:gd name="T73" fmla="*/ 122 h 143"/>
                <a:gd name="T74" fmla="*/ 39 w 197"/>
                <a:gd name="T75" fmla="*/ 106 h 143"/>
                <a:gd name="T76" fmla="*/ 56 w 197"/>
                <a:gd name="T77" fmla="*/ 122 h 143"/>
                <a:gd name="T78" fmla="*/ 39 w 197"/>
                <a:gd name="T79" fmla="*/ 139 h 143"/>
                <a:gd name="T80" fmla="*/ 159 w 197"/>
                <a:gd name="T81" fmla="*/ 139 h 143"/>
                <a:gd name="T82" fmla="*/ 142 w 197"/>
                <a:gd name="T83" fmla="*/ 122 h 143"/>
                <a:gd name="T84" fmla="*/ 159 w 197"/>
                <a:gd name="T85" fmla="*/ 106 h 143"/>
                <a:gd name="T86" fmla="*/ 175 w 197"/>
                <a:gd name="T87" fmla="*/ 122 h 143"/>
                <a:gd name="T88" fmla="*/ 175 w 197"/>
                <a:gd name="T89" fmla="*/ 122 h 143"/>
                <a:gd name="T90" fmla="*/ 175 w 197"/>
                <a:gd name="T91" fmla="*/ 123 h 143"/>
                <a:gd name="T92" fmla="*/ 159 w 197"/>
                <a:gd name="T93" fmla="*/ 139 h 143"/>
                <a:gd name="T94" fmla="*/ 193 w 197"/>
                <a:gd name="T95" fmla="*/ 119 h 143"/>
                <a:gd name="T96" fmla="*/ 191 w 197"/>
                <a:gd name="T97" fmla="*/ 120 h 143"/>
                <a:gd name="T98" fmla="*/ 180 w 197"/>
                <a:gd name="T99" fmla="*/ 120 h 143"/>
                <a:gd name="T100" fmla="*/ 159 w 197"/>
                <a:gd name="T101" fmla="*/ 101 h 143"/>
                <a:gd name="T102" fmla="*/ 138 w 197"/>
                <a:gd name="T103" fmla="*/ 120 h 143"/>
                <a:gd name="T104" fmla="*/ 126 w 197"/>
                <a:gd name="T105" fmla="*/ 120 h 143"/>
                <a:gd name="T106" fmla="*/ 126 w 197"/>
                <a:gd name="T107" fmla="*/ 77 h 143"/>
                <a:gd name="T108" fmla="*/ 191 w 197"/>
                <a:gd name="T109" fmla="*/ 77 h 143"/>
                <a:gd name="T110" fmla="*/ 193 w 197"/>
                <a:gd name="T111" fmla="*/ 78 h 143"/>
                <a:gd name="T112" fmla="*/ 193 w 197"/>
                <a:gd name="T113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143">
                  <a:moveTo>
                    <a:pt x="191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69" y="36"/>
                    <a:pt x="163" y="31"/>
                    <a:pt x="157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3"/>
                    <a:pt x="39" y="143"/>
                  </a:cubicBezTo>
                  <a:cubicBezTo>
                    <a:pt x="50" y="143"/>
                    <a:pt x="59" y="135"/>
                    <a:pt x="60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3"/>
                    <a:pt x="159" y="143"/>
                  </a:cubicBezTo>
                  <a:cubicBezTo>
                    <a:pt x="170" y="143"/>
                    <a:pt x="178" y="135"/>
                    <a:pt x="18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5" y="125"/>
                    <a:pt x="197" y="122"/>
                    <a:pt x="197" y="119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5"/>
                    <a:pt x="195" y="72"/>
                    <a:pt x="191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4"/>
                  </a:cubicBezTo>
                  <a:cubicBezTo>
                    <a:pt x="168" y="45"/>
                    <a:pt x="175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4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09"/>
                    <a:pt x="50" y="101"/>
                    <a:pt x="39" y="101"/>
                  </a:cubicBezTo>
                  <a:cubicBezTo>
                    <a:pt x="29" y="101"/>
                    <a:pt x="20" y="109"/>
                    <a:pt x="19" y="120"/>
                  </a:cubicBezTo>
                  <a:cubicBezTo>
                    <a:pt x="4" y="120"/>
                    <a:pt x="4" y="120"/>
                    <a:pt x="4" y="120"/>
                  </a:cubicBezTo>
                  <a:lnTo>
                    <a:pt x="4" y="4"/>
                  </a:lnTo>
                  <a:close/>
                  <a:moveTo>
                    <a:pt x="39" y="139"/>
                  </a:moveTo>
                  <a:cubicBezTo>
                    <a:pt x="30" y="139"/>
                    <a:pt x="23" y="131"/>
                    <a:pt x="23" y="122"/>
                  </a:cubicBezTo>
                  <a:cubicBezTo>
                    <a:pt x="23" y="113"/>
                    <a:pt x="30" y="106"/>
                    <a:pt x="39" y="106"/>
                  </a:cubicBezTo>
                  <a:cubicBezTo>
                    <a:pt x="48" y="106"/>
                    <a:pt x="56" y="113"/>
                    <a:pt x="56" y="122"/>
                  </a:cubicBezTo>
                  <a:cubicBezTo>
                    <a:pt x="56" y="131"/>
                    <a:pt x="48" y="139"/>
                    <a:pt x="39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2" y="131"/>
                    <a:pt x="142" y="122"/>
                  </a:cubicBezTo>
                  <a:cubicBezTo>
                    <a:pt x="142" y="113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31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19"/>
                    <a:pt x="192" y="120"/>
                    <a:pt x="191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8" y="109"/>
                    <a:pt x="170" y="101"/>
                    <a:pt x="159" y="101"/>
                  </a:cubicBezTo>
                  <a:cubicBezTo>
                    <a:pt x="148" y="101"/>
                    <a:pt x="139" y="109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2" y="77"/>
                    <a:pt x="193" y="77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4783867" y="3317003"/>
              <a:ext cx="134657" cy="14028"/>
            </a:xfrm>
            <a:custGeom>
              <a:avLst/>
              <a:gdLst>
                <a:gd name="T0" fmla="*/ 42 w 45"/>
                <a:gd name="T1" fmla="*/ 0 h 4"/>
                <a:gd name="T2" fmla="*/ 3 w 45"/>
                <a:gd name="T3" fmla="*/ 0 h 4"/>
                <a:gd name="T4" fmla="*/ 0 w 45"/>
                <a:gd name="T5" fmla="*/ 2 h 4"/>
                <a:gd name="T6" fmla="*/ 3 w 45"/>
                <a:gd name="T7" fmla="*/ 4 h 4"/>
                <a:gd name="T8" fmla="*/ 42 w 45"/>
                <a:gd name="T9" fmla="*/ 4 h 4"/>
                <a:gd name="T10" fmla="*/ 45 w 45"/>
                <a:gd name="T11" fmla="*/ 2 h 4"/>
                <a:gd name="T12" fmla="*/ 42 w 4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">
                  <a:moveTo>
                    <a:pt x="4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4811921" y="3383324"/>
              <a:ext cx="106603" cy="11221"/>
            </a:xfrm>
            <a:custGeom>
              <a:avLst/>
              <a:gdLst>
                <a:gd name="T0" fmla="*/ 32 w 35"/>
                <a:gd name="T1" fmla="*/ 0 h 4"/>
                <a:gd name="T2" fmla="*/ 2 w 35"/>
                <a:gd name="T3" fmla="*/ 0 h 4"/>
                <a:gd name="T4" fmla="*/ 0 w 35"/>
                <a:gd name="T5" fmla="*/ 2 h 4"/>
                <a:gd name="T6" fmla="*/ 2 w 35"/>
                <a:gd name="T7" fmla="*/ 4 h 4"/>
                <a:gd name="T8" fmla="*/ 32 w 35"/>
                <a:gd name="T9" fmla="*/ 4 h 4"/>
                <a:gd name="T10" fmla="*/ 35 w 35"/>
                <a:gd name="T11" fmla="*/ 2 h 4"/>
                <a:gd name="T12" fmla="*/ 32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4837670" y="3446838"/>
              <a:ext cx="75745" cy="16832"/>
            </a:xfrm>
            <a:custGeom>
              <a:avLst/>
              <a:gdLst>
                <a:gd name="T0" fmla="*/ 22 w 25"/>
                <a:gd name="T1" fmla="*/ 0 h 5"/>
                <a:gd name="T2" fmla="*/ 2 w 25"/>
                <a:gd name="T3" fmla="*/ 0 h 5"/>
                <a:gd name="T4" fmla="*/ 0 w 25"/>
                <a:gd name="T5" fmla="*/ 2 h 5"/>
                <a:gd name="T6" fmla="*/ 2 w 25"/>
                <a:gd name="T7" fmla="*/ 5 h 5"/>
                <a:gd name="T8" fmla="*/ 22 w 25"/>
                <a:gd name="T9" fmla="*/ 5 h 5"/>
                <a:gd name="T10" fmla="*/ 25 w 25"/>
                <a:gd name="T11" fmla="*/ 2 h 5"/>
                <a:gd name="T12" fmla="*/ 22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5"/>
                    <a:pt x="25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66" name="Freeform 23"/>
          <p:cNvSpPr>
            <a:spLocks noEditPoints="1"/>
          </p:cNvSpPr>
          <p:nvPr/>
        </p:nvSpPr>
        <p:spPr bwMode="auto">
          <a:xfrm>
            <a:off x="1613054" y="2528919"/>
            <a:ext cx="274490" cy="373942"/>
          </a:xfrm>
          <a:custGeom>
            <a:avLst/>
            <a:gdLst>
              <a:gd name="T0" fmla="*/ 32 w 465"/>
              <a:gd name="T1" fmla="*/ 633 h 633"/>
              <a:gd name="T2" fmla="*/ 0 w 465"/>
              <a:gd name="T3" fmla="*/ 31 h 633"/>
              <a:gd name="T4" fmla="*/ 433 w 465"/>
              <a:gd name="T5" fmla="*/ 0 h 633"/>
              <a:gd name="T6" fmla="*/ 465 w 465"/>
              <a:gd name="T7" fmla="*/ 602 h 633"/>
              <a:gd name="T8" fmla="*/ 32 w 465"/>
              <a:gd name="T9" fmla="*/ 14 h 633"/>
              <a:gd name="T10" fmla="*/ 14 w 465"/>
              <a:gd name="T11" fmla="*/ 602 h 633"/>
              <a:gd name="T12" fmla="*/ 433 w 465"/>
              <a:gd name="T13" fmla="*/ 619 h 633"/>
              <a:gd name="T14" fmla="*/ 451 w 465"/>
              <a:gd name="T15" fmla="*/ 31 h 633"/>
              <a:gd name="T16" fmla="*/ 32 w 465"/>
              <a:gd name="T17" fmla="*/ 14 h 633"/>
              <a:gd name="T18" fmla="*/ 309 w 465"/>
              <a:gd name="T19" fmla="*/ 516 h 633"/>
              <a:gd name="T20" fmla="*/ 411 w 465"/>
              <a:gd name="T21" fmla="*/ 516 h 633"/>
              <a:gd name="T22" fmla="*/ 360 w 465"/>
              <a:gd name="T23" fmla="*/ 479 h 633"/>
              <a:gd name="T24" fmla="*/ 360 w 465"/>
              <a:gd name="T25" fmla="*/ 552 h 633"/>
              <a:gd name="T26" fmla="*/ 360 w 465"/>
              <a:gd name="T27" fmla="*/ 479 h 633"/>
              <a:gd name="T28" fmla="*/ 182 w 465"/>
              <a:gd name="T29" fmla="*/ 516 h 633"/>
              <a:gd name="T30" fmla="*/ 283 w 465"/>
              <a:gd name="T31" fmla="*/ 516 h 633"/>
              <a:gd name="T32" fmla="*/ 232 w 465"/>
              <a:gd name="T33" fmla="*/ 479 h 633"/>
              <a:gd name="T34" fmla="*/ 232 w 465"/>
              <a:gd name="T35" fmla="*/ 552 h 633"/>
              <a:gd name="T36" fmla="*/ 232 w 465"/>
              <a:gd name="T37" fmla="*/ 479 h 633"/>
              <a:gd name="T38" fmla="*/ 54 w 465"/>
              <a:gd name="T39" fmla="*/ 516 h 633"/>
              <a:gd name="T40" fmla="*/ 156 w 465"/>
              <a:gd name="T41" fmla="*/ 516 h 633"/>
              <a:gd name="T42" fmla="*/ 105 w 465"/>
              <a:gd name="T43" fmla="*/ 479 h 633"/>
              <a:gd name="T44" fmla="*/ 105 w 465"/>
              <a:gd name="T45" fmla="*/ 552 h 633"/>
              <a:gd name="T46" fmla="*/ 105 w 465"/>
              <a:gd name="T47" fmla="*/ 479 h 633"/>
              <a:gd name="T48" fmla="*/ 309 w 465"/>
              <a:gd name="T49" fmla="*/ 389 h 633"/>
              <a:gd name="T50" fmla="*/ 411 w 465"/>
              <a:gd name="T51" fmla="*/ 389 h 633"/>
              <a:gd name="T52" fmla="*/ 360 w 465"/>
              <a:gd name="T53" fmla="*/ 352 h 633"/>
              <a:gd name="T54" fmla="*/ 360 w 465"/>
              <a:gd name="T55" fmla="*/ 426 h 633"/>
              <a:gd name="T56" fmla="*/ 360 w 465"/>
              <a:gd name="T57" fmla="*/ 352 h 633"/>
              <a:gd name="T58" fmla="*/ 182 w 465"/>
              <a:gd name="T59" fmla="*/ 389 h 633"/>
              <a:gd name="T60" fmla="*/ 283 w 465"/>
              <a:gd name="T61" fmla="*/ 389 h 633"/>
              <a:gd name="T62" fmla="*/ 232 w 465"/>
              <a:gd name="T63" fmla="*/ 352 h 633"/>
              <a:gd name="T64" fmla="*/ 232 w 465"/>
              <a:gd name="T65" fmla="*/ 426 h 633"/>
              <a:gd name="T66" fmla="*/ 232 w 465"/>
              <a:gd name="T67" fmla="*/ 352 h 633"/>
              <a:gd name="T68" fmla="*/ 54 w 465"/>
              <a:gd name="T69" fmla="*/ 389 h 633"/>
              <a:gd name="T70" fmla="*/ 156 w 465"/>
              <a:gd name="T71" fmla="*/ 389 h 633"/>
              <a:gd name="T72" fmla="*/ 105 w 465"/>
              <a:gd name="T73" fmla="*/ 352 h 633"/>
              <a:gd name="T74" fmla="*/ 105 w 465"/>
              <a:gd name="T75" fmla="*/ 426 h 633"/>
              <a:gd name="T76" fmla="*/ 105 w 465"/>
              <a:gd name="T77" fmla="*/ 352 h 633"/>
              <a:gd name="T78" fmla="*/ 309 w 465"/>
              <a:gd name="T79" fmla="*/ 262 h 633"/>
              <a:gd name="T80" fmla="*/ 411 w 465"/>
              <a:gd name="T81" fmla="*/ 262 h 633"/>
              <a:gd name="T82" fmla="*/ 360 w 465"/>
              <a:gd name="T83" fmla="*/ 226 h 633"/>
              <a:gd name="T84" fmla="*/ 360 w 465"/>
              <a:gd name="T85" fmla="*/ 299 h 633"/>
              <a:gd name="T86" fmla="*/ 360 w 465"/>
              <a:gd name="T87" fmla="*/ 226 h 633"/>
              <a:gd name="T88" fmla="*/ 182 w 465"/>
              <a:gd name="T89" fmla="*/ 262 h 633"/>
              <a:gd name="T90" fmla="*/ 283 w 465"/>
              <a:gd name="T91" fmla="*/ 262 h 633"/>
              <a:gd name="T92" fmla="*/ 232 w 465"/>
              <a:gd name="T93" fmla="*/ 226 h 633"/>
              <a:gd name="T94" fmla="*/ 232 w 465"/>
              <a:gd name="T95" fmla="*/ 299 h 633"/>
              <a:gd name="T96" fmla="*/ 232 w 465"/>
              <a:gd name="T97" fmla="*/ 226 h 633"/>
              <a:gd name="T98" fmla="*/ 54 w 465"/>
              <a:gd name="T99" fmla="*/ 262 h 633"/>
              <a:gd name="T100" fmla="*/ 156 w 465"/>
              <a:gd name="T101" fmla="*/ 262 h 633"/>
              <a:gd name="T102" fmla="*/ 105 w 465"/>
              <a:gd name="T103" fmla="*/ 226 h 633"/>
              <a:gd name="T104" fmla="*/ 105 w 465"/>
              <a:gd name="T105" fmla="*/ 299 h 633"/>
              <a:gd name="T106" fmla="*/ 105 w 465"/>
              <a:gd name="T107" fmla="*/ 226 h 633"/>
              <a:gd name="T108" fmla="*/ 105 w 465"/>
              <a:gd name="T109" fmla="*/ 168 h 633"/>
              <a:gd name="T110" fmla="*/ 105 w 465"/>
              <a:gd name="T111" fmla="*/ 66 h 633"/>
              <a:gd name="T112" fmla="*/ 411 w 465"/>
              <a:gd name="T113" fmla="*/ 117 h 633"/>
              <a:gd name="T114" fmla="*/ 105 w 465"/>
              <a:gd name="T115" fmla="*/ 80 h 633"/>
              <a:gd name="T116" fmla="*/ 105 w 465"/>
              <a:gd name="T117" fmla="*/ 154 h 633"/>
              <a:gd name="T118" fmla="*/ 397 w 465"/>
              <a:gd name="T119" fmla="*/ 117 h 633"/>
              <a:gd name="T120" fmla="*/ 105 w 465"/>
              <a:gd name="T121" fmla="*/ 8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633">
                <a:moveTo>
                  <a:pt x="433" y="633"/>
                </a:moveTo>
                <a:cubicBezTo>
                  <a:pt x="32" y="633"/>
                  <a:pt x="32" y="633"/>
                  <a:pt x="32" y="633"/>
                </a:cubicBezTo>
                <a:cubicBezTo>
                  <a:pt x="14" y="633"/>
                  <a:pt x="0" y="619"/>
                  <a:pt x="0" y="602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51" y="0"/>
                  <a:pt x="465" y="14"/>
                  <a:pt x="465" y="31"/>
                </a:cubicBezTo>
                <a:cubicBezTo>
                  <a:pt x="465" y="602"/>
                  <a:pt x="465" y="602"/>
                  <a:pt x="465" y="602"/>
                </a:cubicBezTo>
                <a:cubicBezTo>
                  <a:pt x="465" y="619"/>
                  <a:pt x="451" y="633"/>
                  <a:pt x="433" y="633"/>
                </a:cubicBezTo>
                <a:close/>
                <a:moveTo>
                  <a:pt x="32" y="14"/>
                </a:moveTo>
                <a:cubicBezTo>
                  <a:pt x="22" y="14"/>
                  <a:pt x="14" y="22"/>
                  <a:pt x="14" y="31"/>
                </a:cubicBezTo>
                <a:cubicBezTo>
                  <a:pt x="14" y="602"/>
                  <a:pt x="14" y="602"/>
                  <a:pt x="14" y="602"/>
                </a:cubicBezTo>
                <a:cubicBezTo>
                  <a:pt x="14" y="611"/>
                  <a:pt x="22" y="619"/>
                  <a:pt x="32" y="619"/>
                </a:cubicBezTo>
                <a:cubicBezTo>
                  <a:pt x="433" y="619"/>
                  <a:pt x="433" y="619"/>
                  <a:pt x="433" y="619"/>
                </a:cubicBezTo>
                <a:cubicBezTo>
                  <a:pt x="443" y="619"/>
                  <a:pt x="451" y="611"/>
                  <a:pt x="451" y="602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1" y="22"/>
                  <a:pt x="443" y="14"/>
                  <a:pt x="433" y="14"/>
                </a:cubicBezTo>
                <a:lnTo>
                  <a:pt x="32" y="14"/>
                </a:lnTo>
                <a:close/>
                <a:moveTo>
                  <a:pt x="360" y="566"/>
                </a:moveTo>
                <a:cubicBezTo>
                  <a:pt x="332" y="566"/>
                  <a:pt x="309" y="544"/>
                  <a:pt x="309" y="516"/>
                </a:cubicBezTo>
                <a:cubicBezTo>
                  <a:pt x="309" y="488"/>
                  <a:pt x="332" y="465"/>
                  <a:pt x="360" y="465"/>
                </a:cubicBezTo>
                <a:cubicBezTo>
                  <a:pt x="388" y="465"/>
                  <a:pt x="411" y="488"/>
                  <a:pt x="411" y="516"/>
                </a:cubicBezTo>
                <a:cubicBezTo>
                  <a:pt x="411" y="544"/>
                  <a:pt x="388" y="566"/>
                  <a:pt x="360" y="566"/>
                </a:cubicBezTo>
                <a:close/>
                <a:moveTo>
                  <a:pt x="360" y="479"/>
                </a:moveTo>
                <a:cubicBezTo>
                  <a:pt x="340" y="479"/>
                  <a:pt x="323" y="495"/>
                  <a:pt x="323" y="516"/>
                </a:cubicBezTo>
                <a:cubicBezTo>
                  <a:pt x="323" y="536"/>
                  <a:pt x="340" y="552"/>
                  <a:pt x="360" y="552"/>
                </a:cubicBezTo>
                <a:cubicBezTo>
                  <a:pt x="380" y="552"/>
                  <a:pt x="397" y="536"/>
                  <a:pt x="397" y="516"/>
                </a:cubicBezTo>
                <a:cubicBezTo>
                  <a:pt x="397" y="495"/>
                  <a:pt x="380" y="479"/>
                  <a:pt x="360" y="479"/>
                </a:cubicBezTo>
                <a:close/>
                <a:moveTo>
                  <a:pt x="232" y="566"/>
                </a:moveTo>
                <a:cubicBezTo>
                  <a:pt x="204" y="566"/>
                  <a:pt x="182" y="544"/>
                  <a:pt x="182" y="516"/>
                </a:cubicBezTo>
                <a:cubicBezTo>
                  <a:pt x="182" y="488"/>
                  <a:pt x="204" y="465"/>
                  <a:pt x="232" y="465"/>
                </a:cubicBezTo>
                <a:cubicBezTo>
                  <a:pt x="260" y="465"/>
                  <a:pt x="283" y="488"/>
                  <a:pt x="283" y="516"/>
                </a:cubicBezTo>
                <a:cubicBezTo>
                  <a:pt x="283" y="544"/>
                  <a:pt x="260" y="566"/>
                  <a:pt x="232" y="566"/>
                </a:cubicBezTo>
                <a:close/>
                <a:moveTo>
                  <a:pt x="232" y="479"/>
                </a:moveTo>
                <a:cubicBezTo>
                  <a:pt x="212" y="479"/>
                  <a:pt x="196" y="495"/>
                  <a:pt x="196" y="516"/>
                </a:cubicBezTo>
                <a:cubicBezTo>
                  <a:pt x="196" y="536"/>
                  <a:pt x="212" y="552"/>
                  <a:pt x="232" y="552"/>
                </a:cubicBezTo>
                <a:cubicBezTo>
                  <a:pt x="253" y="552"/>
                  <a:pt x="269" y="536"/>
                  <a:pt x="269" y="516"/>
                </a:cubicBezTo>
                <a:cubicBezTo>
                  <a:pt x="269" y="495"/>
                  <a:pt x="253" y="479"/>
                  <a:pt x="232" y="479"/>
                </a:cubicBezTo>
                <a:close/>
                <a:moveTo>
                  <a:pt x="105" y="566"/>
                </a:moveTo>
                <a:cubicBezTo>
                  <a:pt x="77" y="566"/>
                  <a:pt x="54" y="544"/>
                  <a:pt x="54" y="516"/>
                </a:cubicBezTo>
                <a:cubicBezTo>
                  <a:pt x="54" y="488"/>
                  <a:pt x="77" y="465"/>
                  <a:pt x="105" y="465"/>
                </a:cubicBezTo>
                <a:cubicBezTo>
                  <a:pt x="133" y="465"/>
                  <a:pt x="156" y="488"/>
                  <a:pt x="156" y="516"/>
                </a:cubicBezTo>
                <a:cubicBezTo>
                  <a:pt x="156" y="544"/>
                  <a:pt x="133" y="566"/>
                  <a:pt x="105" y="566"/>
                </a:cubicBezTo>
                <a:close/>
                <a:moveTo>
                  <a:pt x="105" y="479"/>
                </a:moveTo>
                <a:cubicBezTo>
                  <a:pt x="85" y="479"/>
                  <a:pt x="68" y="495"/>
                  <a:pt x="68" y="516"/>
                </a:cubicBezTo>
                <a:cubicBezTo>
                  <a:pt x="68" y="536"/>
                  <a:pt x="85" y="552"/>
                  <a:pt x="105" y="552"/>
                </a:cubicBezTo>
                <a:cubicBezTo>
                  <a:pt x="125" y="552"/>
                  <a:pt x="142" y="536"/>
                  <a:pt x="142" y="516"/>
                </a:cubicBezTo>
                <a:cubicBezTo>
                  <a:pt x="142" y="495"/>
                  <a:pt x="125" y="479"/>
                  <a:pt x="105" y="479"/>
                </a:cubicBezTo>
                <a:close/>
                <a:moveTo>
                  <a:pt x="360" y="440"/>
                </a:moveTo>
                <a:cubicBezTo>
                  <a:pt x="332" y="440"/>
                  <a:pt x="309" y="417"/>
                  <a:pt x="309" y="389"/>
                </a:cubicBezTo>
                <a:cubicBezTo>
                  <a:pt x="309" y="361"/>
                  <a:pt x="332" y="338"/>
                  <a:pt x="360" y="338"/>
                </a:cubicBezTo>
                <a:cubicBezTo>
                  <a:pt x="388" y="338"/>
                  <a:pt x="411" y="361"/>
                  <a:pt x="411" y="389"/>
                </a:cubicBezTo>
                <a:cubicBezTo>
                  <a:pt x="411" y="417"/>
                  <a:pt x="388" y="440"/>
                  <a:pt x="360" y="440"/>
                </a:cubicBezTo>
                <a:close/>
                <a:moveTo>
                  <a:pt x="360" y="352"/>
                </a:moveTo>
                <a:cubicBezTo>
                  <a:pt x="340" y="352"/>
                  <a:pt x="323" y="369"/>
                  <a:pt x="323" y="389"/>
                </a:cubicBezTo>
                <a:cubicBezTo>
                  <a:pt x="323" y="409"/>
                  <a:pt x="340" y="426"/>
                  <a:pt x="360" y="426"/>
                </a:cubicBezTo>
                <a:cubicBezTo>
                  <a:pt x="380" y="426"/>
                  <a:pt x="397" y="409"/>
                  <a:pt x="397" y="389"/>
                </a:cubicBezTo>
                <a:cubicBezTo>
                  <a:pt x="397" y="369"/>
                  <a:pt x="380" y="352"/>
                  <a:pt x="360" y="352"/>
                </a:cubicBezTo>
                <a:close/>
                <a:moveTo>
                  <a:pt x="232" y="440"/>
                </a:moveTo>
                <a:cubicBezTo>
                  <a:pt x="204" y="440"/>
                  <a:pt x="182" y="417"/>
                  <a:pt x="182" y="389"/>
                </a:cubicBezTo>
                <a:cubicBezTo>
                  <a:pt x="182" y="361"/>
                  <a:pt x="204" y="338"/>
                  <a:pt x="232" y="338"/>
                </a:cubicBezTo>
                <a:cubicBezTo>
                  <a:pt x="260" y="338"/>
                  <a:pt x="283" y="361"/>
                  <a:pt x="283" y="389"/>
                </a:cubicBezTo>
                <a:cubicBezTo>
                  <a:pt x="283" y="417"/>
                  <a:pt x="260" y="440"/>
                  <a:pt x="232" y="440"/>
                </a:cubicBezTo>
                <a:close/>
                <a:moveTo>
                  <a:pt x="232" y="352"/>
                </a:moveTo>
                <a:cubicBezTo>
                  <a:pt x="212" y="352"/>
                  <a:pt x="196" y="369"/>
                  <a:pt x="196" y="389"/>
                </a:cubicBezTo>
                <a:cubicBezTo>
                  <a:pt x="196" y="409"/>
                  <a:pt x="212" y="426"/>
                  <a:pt x="232" y="426"/>
                </a:cubicBezTo>
                <a:cubicBezTo>
                  <a:pt x="253" y="426"/>
                  <a:pt x="269" y="409"/>
                  <a:pt x="269" y="389"/>
                </a:cubicBezTo>
                <a:cubicBezTo>
                  <a:pt x="269" y="369"/>
                  <a:pt x="253" y="352"/>
                  <a:pt x="232" y="352"/>
                </a:cubicBezTo>
                <a:close/>
                <a:moveTo>
                  <a:pt x="105" y="440"/>
                </a:moveTo>
                <a:cubicBezTo>
                  <a:pt x="77" y="440"/>
                  <a:pt x="54" y="417"/>
                  <a:pt x="54" y="389"/>
                </a:cubicBezTo>
                <a:cubicBezTo>
                  <a:pt x="54" y="361"/>
                  <a:pt x="77" y="338"/>
                  <a:pt x="105" y="338"/>
                </a:cubicBezTo>
                <a:cubicBezTo>
                  <a:pt x="133" y="338"/>
                  <a:pt x="156" y="361"/>
                  <a:pt x="156" y="389"/>
                </a:cubicBezTo>
                <a:cubicBezTo>
                  <a:pt x="156" y="417"/>
                  <a:pt x="133" y="440"/>
                  <a:pt x="105" y="440"/>
                </a:cubicBezTo>
                <a:close/>
                <a:moveTo>
                  <a:pt x="105" y="352"/>
                </a:moveTo>
                <a:cubicBezTo>
                  <a:pt x="85" y="352"/>
                  <a:pt x="68" y="369"/>
                  <a:pt x="68" y="389"/>
                </a:cubicBezTo>
                <a:cubicBezTo>
                  <a:pt x="68" y="409"/>
                  <a:pt x="85" y="426"/>
                  <a:pt x="105" y="426"/>
                </a:cubicBezTo>
                <a:cubicBezTo>
                  <a:pt x="125" y="426"/>
                  <a:pt x="142" y="409"/>
                  <a:pt x="142" y="389"/>
                </a:cubicBezTo>
                <a:cubicBezTo>
                  <a:pt x="142" y="369"/>
                  <a:pt x="125" y="352"/>
                  <a:pt x="105" y="352"/>
                </a:cubicBezTo>
                <a:close/>
                <a:moveTo>
                  <a:pt x="360" y="313"/>
                </a:moveTo>
                <a:cubicBezTo>
                  <a:pt x="332" y="313"/>
                  <a:pt x="309" y="290"/>
                  <a:pt x="309" y="262"/>
                </a:cubicBezTo>
                <a:cubicBezTo>
                  <a:pt x="309" y="234"/>
                  <a:pt x="332" y="212"/>
                  <a:pt x="360" y="212"/>
                </a:cubicBezTo>
                <a:cubicBezTo>
                  <a:pt x="388" y="212"/>
                  <a:pt x="411" y="234"/>
                  <a:pt x="411" y="262"/>
                </a:cubicBezTo>
                <a:cubicBezTo>
                  <a:pt x="411" y="290"/>
                  <a:pt x="388" y="313"/>
                  <a:pt x="360" y="313"/>
                </a:cubicBezTo>
                <a:close/>
                <a:moveTo>
                  <a:pt x="360" y="226"/>
                </a:moveTo>
                <a:cubicBezTo>
                  <a:pt x="340" y="226"/>
                  <a:pt x="323" y="242"/>
                  <a:pt x="323" y="262"/>
                </a:cubicBezTo>
                <a:cubicBezTo>
                  <a:pt x="323" y="283"/>
                  <a:pt x="340" y="299"/>
                  <a:pt x="360" y="299"/>
                </a:cubicBezTo>
                <a:cubicBezTo>
                  <a:pt x="380" y="299"/>
                  <a:pt x="397" y="283"/>
                  <a:pt x="397" y="262"/>
                </a:cubicBezTo>
                <a:cubicBezTo>
                  <a:pt x="397" y="242"/>
                  <a:pt x="380" y="226"/>
                  <a:pt x="360" y="226"/>
                </a:cubicBezTo>
                <a:close/>
                <a:moveTo>
                  <a:pt x="232" y="313"/>
                </a:moveTo>
                <a:cubicBezTo>
                  <a:pt x="204" y="313"/>
                  <a:pt x="182" y="290"/>
                  <a:pt x="182" y="262"/>
                </a:cubicBezTo>
                <a:cubicBezTo>
                  <a:pt x="182" y="234"/>
                  <a:pt x="204" y="212"/>
                  <a:pt x="232" y="212"/>
                </a:cubicBezTo>
                <a:cubicBezTo>
                  <a:pt x="260" y="212"/>
                  <a:pt x="283" y="234"/>
                  <a:pt x="283" y="262"/>
                </a:cubicBezTo>
                <a:cubicBezTo>
                  <a:pt x="283" y="290"/>
                  <a:pt x="260" y="313"/>
                  <a:pt x="232" y="313"/>
                </a:cubicBezTo>
                <a:close/>
                <a:moveTo>
                  <a:pt x="232" y="226"/>
                </a:moveTo>
                <a:cubicBezTo>
                  <a:pt x="212" y="226"/>
                  <a:pt x="196" y="242"/>
                  <a:pt x="196" y="262"/>
                </a:cubicBezTo>
                <a:cubicBezTo>
                  <a:pt x="196" y="283"/>
                  <a:pt x="212" y="299"/>
                  <a:pt x="232" y="299"/>
                </a:cubicBezTo>
                <a:cubicBezTo>
                  <a:pt x="253" y="299"/>
                  <a:pt x="269" y="283"/>
                  <a:pt x="269" y="262"/>
                </a:cubicBezTo>
                <a:cubicBezTo>
                  <a:pt x="269" y="242"/>
                  <a:pt x="253" y="226"/>
                  <a:pt x="232" y="226"/>
                </a:cubicBezTo>
                <a:close/>
                <a:moveTo>
                  <a:pt x="105" y="313"/>
                </a:moveTo>
                <a:cubicBezTo>
                  <a:pt x="77" y="313"/>
                  <a:pt x="54" y="290"/>
                  <a:pt x="54" y="262"/>
                </a:cubicBezTo>
                <a:cubicBezTo>
                  <a:pt x="54" y="234"/>
                  <a:pt x="77" y="212"/>
                  <a:pt x="105" y="212"/>
                </a:cubicBezTo>
                <a:cubicBezTo>
                  <a:pt x="133" y="212"/>
                  <a:pt x="156" y="234"/>
                  <a:pt x="156" y="262"/>
                </a:cubicBezTo>
                <a:cubicBezTo>
                  <a:pt x="156" y="290"/>
                  <a:pt x="133" y="313"/>
                  <a:pt x="105" y="313"/>
                </a:cubicBezTo>
                <a:close/>
                <a:moveTo>
                  <a:pt x="105" y="226"/>
                </a:moveTo>
                <a:cubicBezTo>
                  <a:pt x="85" y="226"/>
                  <a:pt x="68" y="242"/>
                  <a:pt x="68" y="262"/>
                </a:cubicBezTo>
                <a:cubicBezTo>
                  <a:pt x="68" y="283"/>
                  <a:pt x="85" y="299"/>
                  <a:pt x="105" y="299"/>
                </a:cubicBezTo>
                <a:cubicBezTo>
                  <a:pt x="125" y="299"/>
                  <a:pt x="142" y="283"/>
                  <a:pt x="142" y="262"/>
                </a:cubicBezTo>
                <a:cubicBezTo>
                  <a:pt x="142" y="242"/>
                  <a:pt x="125" y="226"/>
                  <a:pt x="105" y="226"/>
                </a:cubicBezTo>
                <a:close/>
                <a:moveTo>
                  <a:pt x="360" y="168"/>
                </a:moveTo>
                <a:cubicBezTo>
                  <a:pt x="105" y="168"/>
                  <a:pt x="105" y="168"/>
                  <a:pt x="105" y="168"/>
                </a:cubicBezTo>
                <a:cubicBezTo>
                  <a:pt x="77" y="168"/>
                  <a:pt x="54" y="145"/>
                  <a:pt x="54" y="117"/>
                </a:cubicBezTo>
                <a:cubicBezTo>
                  <a:pt x="54" y="89"/>
                  <a:pt x="77" y="66"/>
                  <a:pt x="105" y="66"/>
                </a:cubicBezTo>
                <a:cubicBezTo>
                  <a:pt x="360" y="66"/>
                  <a:pt x="360" y="66"/>
                  <a:pt x="360" y="66"/>
                </a:cubicBezTo>
                <a:cubicBezTo>
                  <a:pt x="388" y="66"/>
                  <a:pt x="411" y="89"/>
                  <a:pt x="411" y="117"/>
                </a:cubicBezTo>
                <a:cubicBezTo>
                  <a:pt x="411" y="145"/>
                  <a:pt x="388" y="168"/>
                  <a:pt x="360" y="168"/>
                </a:cubicBezTo>
                <a:close/>
                <a:moveTo>
                  <a:pt x="105" y="80"/>
                </a:moveTo>
                <a:cubicBezTo>
                  <a:pt x="85" y="80"/>
                  <a:pt x="68" y="97"/>
                  <a:pt x="68" y="117"/>
                </a:cubicBezTo>
                <a:cubicBezTo>
                  <a:pt x="68" y="137"/>
                  <a:pt x="85" y="154"/>
                  <a:pt x="105" y="154"/>
                </a:cubicBezTo>
                <a:cubicBezTo>
                  <a:pt x="360" y="154"/>
                  <a:pt x="360" y="154"/>
                  <a:pt x="360" y="154"/>
                </a:cubicBezTo>
                <a:cubicBezTo>
                  <a:pt x="380" y="154"/>
                  <a:pt x="397" y="137"/>
                  <a:pt x="397" y="117"/>
                </a:cubicBezTo>
                <a:cubicBezTo>
                  <a:pt x="397" y="97"/>
                  <a:pt x="380" y="80"/>
                  <a:pt x="360" y="80"/>
                </a:cubicBezTo>
                <a:lnTo>
                  <a:pt x="105" y="80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167" name="Group 166"/>
          <p:cNvGrpSpPr>
            <a:grpSpLocks noChangeAspect="1"/>
          </p:cNvGrpSpPr>
          <p:nvPr/>
        </p:nvGrpSpPr>
        <p:grpSpPr bwMode="auto">
          <a:xfrm>
            <a:off x="1521067" y="3426777"/>
            <a:ext cx="431561" cy="440987"/>
            <a:chOff x="3263" y="1117"/>
            <a:chExt cx="229" cy="234"/>
          </a:xfrm>
          <a:noFill/>
        </p:grpSpPr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78" name="Freeform 33"/>
          <p:cNvSpPr>
            <a:spLocks noEditPoints="1"/>
          </p:cNvSpPr>
          <p:nvPr/>
        </p:nvSpPr>
        <p:spPr bwMode="auto">
          <a:xfrm>
            <a:off x="981518" y="4511007"/>
            <a:ext cx="367375" cy="385234"/>
          </a:xfrm>
          <a:custGeom>
            <a:avLst/>
            <a:gdLst>
              <a:gd name="T0" fmla="*/ 787 w 800"/>
              <a:gd name="T1" fmla="*/ 260 h 839"/>
              <a:gd name="T2" fmla="*/ 569 w 800"/>
              <a:gd name="T3" fmla="*/ 260 h 839"/>
              <a:gd name="T4" fmla="*/ 556 w 800"/>
              <a:gd name="T5" fmla="*/ 273 h 839"/>
              <a:gd name="T6" fmla="*/ 556 w 800"/>
              <a:gd name="T7" fmla="*/ 827 h 839"/>
              <a:gd name="T8" fmla="*/ 569 w 800"/>
              <a:gd name="T9" fmla="*/ 839 h 839"/>
              <a:gd name="T10" fmla="*/ 787 w 800"/>
              <a:gd name="T11" fmla="*/ 839 h 839"/>
              <a:gd name="T12" fmla="*/ 800 w 800"/>
              <a:gd name="T13" fmla="*/ 827 h 839"/>
              <a:gd name="T14" fmla="*/ 800 w 800"/>
              <a:gd name="T15" fmla="*/ 273 h 839"/>
              <a:gd name="T16" fmla="*/ 787 w 800"/>
              <a:gd name="T17" fmla="*/ 260 h 839"/>
              <a:gd name="T18" fmla="*/ 775 w 800"/>
              <a:gd name="T19" fmla="*/ 814 h 839"/>
              <a:gd name="T20" fmla="*/ 581 w 800"/>
              <a:gd name="T21" fmla="*/ 814 h 839"/>
              <a:gd name="T22" fmla="*/ 581 w 800"/>
              <a:gd name="T23" fmla="*/ 285 h 839"/>
              <a:gd name="T24" fmla="*/ 775 w 800"/>
              <a:gd name="T25" fmla="*/ 285 h 839"/>
              <a:gd name="T26" fmla="*/ 775 w 800"/>
              <a:gd name="T27" fmla="*/ 814 h 839"/>
              <a:gd name="T28" fmla="*/ 509 w 800"/>
              <a:gd name="T29" fmla="*/ 0 h 839"/>
              <a:gd name="T30" fmla="*/ 291 w 800"/>
              <a:gd name="T31" fmla="*/ 0 h 839"/>
              <a:gd name="T32" fmla="*/ 278 w 800"/>
              <a:gd name="T33" fmla="*/ 12 h 839"/>
              <a:gd name="T34" fmla="*/ 278 w 800"/>
              <a:gd name="T35" fmla="*/ 827 h 839"/>
              <a:gd name="T36" fmla="*/ 291 w 800"/>
              <a:gd name="T37" fmla="*/ 839 h 839"/>
              <a:gd name="T38" fmla="*/ 509 w 800"/>
              <a:gd name="T39" fmla="*/ 839 h 839"/>
              <a:gd name="T40" fmla="*/ 521 w 800"/>
              <a:gd name="T41" fmla="*/ 827 h 839"/>
              <a:gd name="T42" fmla="*/ 521 w 800"/>
              <a:gd name="T43" fmla="*/ 12 h 839"/>
              <a:gd name="T44" fmla="*/ 509 w 800"/>
              <a:gd name="T45" fmla="*/ 0 h 839"/>
              <a:gd name="T46" fmla="*/ 497 w 800"/>
              <a:gd name="T47" fmla="*/ 814 h 839"/>
              <a:gd name="T48" fmla="*/ 303 w 800"/>
              <a:gd name="T49" fmla="*/ 814 h 839"/>
              <a:gd name="T50" fmla="*/ 303 w 800"/>
              <a:gd name="T51" fmla="*/ 25 h 839"/>
              <a:gd name="T52" fmla="*/ 497 w 800"/>
              <a:gd name="T53" fmla="*/ 25 h 839"/>
              <a:gd name="T54" fmla="*/ 497 w 800"/>
              <a:gd name="T55" fmla="*/ 814 h 839"/>
              <a:gd name="T56" fmla="*/ 231 w 800"/>
              <a:gd name="T57" fmla="*/ 395 h 839"/>
              <a:gd name="T58" fmla="*/ 12 w 800"/>
              <a:gd name="T59" fmla="*/ 395 h 839"/>
              <a:gd name="T60" fmla="*/ 0 w 800"/>
              <a:gd name="T61" fmla="*/ 408 h 839"/>
              <a:gd name="T62" fmla="*/ 0 w 800"/>
              <a:gd name="T63" fmla="*/ 827 h 839"/>
              <a:gd name="T64" fmla="*/ 12 w 800"/>
              <a:gd name="T65" fmla="*/ 839 h 839"/>
              <a:gd name="T66" fmla="*/ 231 w 800"/>
              <a:gd name="T67" fmla="*/ 839 h 839"/>
              <a:gd name="T68" fmla="*/ 243 w 800"/>
              <a:gd name="T69" fmla="*/ 827 h 839"/>
              <a:gd name="T70" fmla="*/ 243 w 800"/>
              <a:gd name="T71" fmla="*/ 408 h 839"/>
              <a:gd name="T72" fmla="*/ 231 w 800"/>
              <a:gd name="T73" fmla="*/ 395 h 839"/>
              <a:gd name="T74" fmla="*/ 218 w 800"/>
              <a:gd name="T75" fmla="*/ 814 h 839"/>
              <a:gd name="T76" fmla="*/ 25 w 800"/>
              <a:gd name="T77" fmla="*/ 814 h 839"/>
              <a:gd name="T78" fmla="*/ 25 w 800"/>
              <a:gd name="T79" fmla="*/ 420 h 839"/>
              <a:gd name="T80" fmla="*/ 218 w 800"/>
              <a:gd name="T81" fmla="*/ 420 h 839"/>
              <a:gd name="T82" fmla="*/ 218 w 800"/>
              <a:gd name="T83" fmla="*/ 81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0" h="839">
                <a:moveTo>
                  <a:pt x="787" y="260"/>
                </a:moveTo>
                <a:cubicBezTo>
                  <a:pt x="569" y="260"/>
                  <a:pt x="569" y="260"/>
                  <a:pt x="569" y="260"/>
                </a:cubicBezTo>
                <a:cubicBezTo>
                  <a:pt x="562" y="260"/>
                  <a:pt x="556" y="266"/>
                  <a:pt x="556" y="273"/>
                </a:cubicBezTo>
                <a:cubicBezTo>
                  <a:pt x="556" y="827"/>
                  <a:pt x="556" y="827"/>
                  <a:pt x="556" y="827"/>
                </a:cubicBezTo>
                <a:cubicBezTo>
                  <a:pt x="556" y="833"/>
                  <a:pt x="562" y="839"/>
                  <a:pt x="569" y="839"/>
                </a:cubicBezTo>
                <a:cubicBezTo>
                  <a:pt x="787" y="839"/>
                  <a:pt x="787" y="839"/>
                  <a:pt x="787" y="839"/>
                </a:cubicBezTo>
                <a:cubicBezTo>
                  <a:pt x="794" y="839"/>
                  <a:pt x="800" y="833"/>
                  <a:pt x="800" y="827"/>
                </a:cubicBezTo>
                <a:cubicBezTo>
                  <a:pt x="800" y="273"/>
                  <a:pt x="800" y="273"/>
                  <a:pt x="800" y="273"/>
                </a:cubicBezTo>
                <a:cubicBezTo>
                  <a:pt x="800" y="266"/>
                  <a:pt x="794" y="260"/>
                  <a:pt x="787" y="260"/>
                </a:cubicBezTo>
                <a:close/>
                <a:moveTo>
                  <a:pt x="775" y="814"/>
                </a:moveTo>
                <a:cubicBezTo>
                  <a:pt x="581" y="814"/>
                  <a:pt x="581" y="814"/>
                  <a:pt x="581" y="814"/>
                </a:cubicBezTo>
                <a:cubicBezTo>
                  <a:pt x="581" y="285"/>
                  <a:pt x="581" y="285"/>
                  <a:pt x="581" y="285"/>
                </a:cubicBezTo>
                <a:cubicBezTo>
                  <a:pt x="775" y="285"/>
                  <a:pt x="775" y="285"/>
                  <a:pt x="775" y="285"/>
                </a:cubicBezTo>
                <a:lnTo>
                  <a:pt x="775" y="814"/>
                </a:lnTo>
                <a:close/>
                <a:moveTo>
                  <a:pt x="509" y="0"/>
                </a:moveTo>
                <a:cubicBezTo>
                  <a:pt x="291" y="0"/>
                  <a:pt x="291" y="0"/>
                  <a:pt x="291" y="0"/>
                </a:cubicBezTo>
                <a:cubicBezTo>
                  <a:pt x="284" y="0"/>
                  <a:pt x="278" y="6"/>
                  <a:pt x="278" y="12"/>
                </a:cubicBezTo>
                <a:cubicBezTo>
                  <a:pt x="278" y="827"/>
                  <a:pt x="278" y="827"/>
                  <a:pt x="278" y="827"/>
                </a:cubicBezTo>
                <a:cubicBezTo>
                  <a:pt x="278" y="833"/>
                  <a:pt x="284" y="839"/>
                  <a:pt x="291" y="839"/>
                </a:cubicBezTo>
                <a:cubicBezTo>
                  <a:pt x="509" y="839"/>
                  <a:pt x="509" y="839"/>
                  <a:pt x="509" y="839"/>
                </a:cubicBezTo>
                <a:cubicBezTo>
                  <a:pt x="516" y="839"/>
                  <a:pt x="521" y="833"/>
                  <a:pt x="521" y="827"/>
                </a:cubicBezTo>
                <a:cubicBezTo>
                  <a:pt x="521" y="12"/>
                  <a:pt x="521" y="12"/>
                  <a:pt x="521" y="12"/>
                </a:cubicBezTo>
                <a:cubicBezTo>
                  <a:pt x="521" y="6"/>
                  <a:pt x="516" y="0"/>
                  <a:pt x="509" y="0"/>
                </a:cubicBezTo>
                <a:close/>
                <a:moveTo>
                  <a:pt x="497" y="814"/>
                </a:moveTo>
                <a:cubicBezTo>
                  <a:pt x="303" y="814"/>
                  <a:pt x="303" y="814"/>
                  <a:pt x="303" y="814"/>
                </a:cubicBezTo>
                <a:cubicBezTo>
                  <a:pt x="303" y="25"/>
                  <a:pt x="303" y="25"/>
                  <a:pt x="303" y="25"/>
                </a:cubicBezTo>
                <a:cubicBezTo>
                  <a:pt x="497" y="25"/>
                  <a:pt x="497" y="25"/>
                  <a:pt x="497" y="25"/>
                </a:cubicBezTo>
                <a:lnTo>
                  <a:pt x="497" y="814"/>
                </a:lnTo>
                <a:close/>
                <a:moveTo>
                  <a:pt x="231" y="395"/>
                </a:moveTo>
                <a:cubicBezTo>
                  <a:pt x="12" y="395"/>
                  <a:pt x="12" y="395"/>
                  <a:pt x="12" y="395"/>
                </a:cubicBezTo>
                <a:cubicBezTo>
                  <a:pt x="5" y="395"/>
                  <a:pt x="0" y="401"/>
                  <a:pt x="0" y="408"/>
                </a:cubicBezTo>
                <a:cubicBezTo>
                  <a:pt x="0" y="827"/>
                  <a:pt x="0" y="827"/>
                  <a:pt x="0" y="827"/>
                </a:cubicBezTo>
                <a:cubicBezTo>
                  <a:pt x="0" y="833"/>
                  <a:pt x="5" y="839"/>
                  <a:pt x="12" y="839"/>
                </a:cubicBezTo>
                <a:cubicBezTo>
                  <a:pt x="231" y="839"/>
                  <a:pt x="231" y="839"/>
                  <a:pt x="231" y="839"/>
                </a:cubicBezTo>
                <a:cubicBezTo>
                  <a:pt x="238" y="839"/>
                  <a:pt x="243" y="833"/>
                  <a:pt x="243" y="827"/>
                </a:cubicBezTo>
                <a:cubicBezTo>
                  <a:pt x="243" y="408"/>
                  <a:pt x="243" y="408"/>
                  <a:pt x="243" y="408"/>
                </a:cubicBezTo>
                <a:cubicBezTo>
                  <a:pt x="243" y="401"/>
                  <a:pt x="238" y="395"/>
                  <a:pt x="231" y="395"/>
                </a:cubicBezTo>
                <a:close/>
                <a:moveTo>
                  <a:pt x="218" y="814"/>
                </a:moveTo>
                <a:cubicBezTo>
                  <a:pt x="25" y="814"/>
                  <a:pt x="25" y="814"/>
                  <a:pt x="25" y="814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8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9" name="Freeform 5"/>
          <p:cNvSpPr>
            <a:spLocks noEditPoints="1"/>
          </p:cNvSpPr>
          <p:nvPr/>
        </p:nvSpPr>
        <p:spPr bwMode="auto">
          <a:xfrm>
            <a:off x="6240788" y="2538917"/>
            <a:ext cx="380262" cy="347326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80" name="Freeform 17"/>
          <p:cNvSpPr>
            <a:spLocks noEditPoints="1"/>
          </p:cNvSpPr>
          <p:nvPr/>
        </p:nvSpPr>
        <p:spPr bwMode="auto">
          <a:xfrm>
            <a:off x="7323624" y="2556048"/>
            <a:ext cx="333109" cy="387035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93"/>
          <p:cNvSpPr>
            <a:spLocks noEditPoints="1"/>
          </p:cNvSpPr>
          <p:nvPr/>
        </p:nvSpPr>
        <p:spPr bwMode="auto">
          <a:xfrm>
            <a:off x="6296541" y="3510733"/>
            <a:ext cx="303793" cy="394297"/>
          </a:xfrm>
          <a:custGeom>
            <a:avLst/>
            <a:gdLst>
              <a:gd name="T0" fmla="*/ 486 w 486"/>
              <a:gd name="T1" fmla="*/ 163 h 630"/>
              <a:gd name="T2" fmla="*/ 485 w 486"/>
              <a:gd name="T3" fmla="*/ 161 h 630"/>
              <a:gd name="T4" fmla="*/ 484 w 486"/>
              <a:gd name="T5" fmla="*/ 160 h 630"/>
              <a:gd name="T6" fmla="*/ 326 w 486"/>
              <a:gd name="T7" fmla="*/ 2 h 630"/>
              <a:gd name="T8" fmla="*/ 325 w 486"/>
              <a:gd name="T9" fmla="*/ 1 h 630"/>
              <a:gd name="T10" fmla="*/ 323 w 486"/>
              <a:gd name="T11" fmla="*/ 1 h 630"/>
              <a:gd name="T12" fmla="*/ 122 w 486"/>
              <a:gd name="T13" fmla="*/ 0 h 630"/>
              <a:gd name="T14" fmla="*/ 115 w 486"/>
              <a:gd name="T15" fmla="*/ 137 h 630"/>
              <a:gd name="T16" fmla="*/ 0 w 486"/>
              <a:gd name="T17" fmla="*/ 144 h 630"/>
              <a:gd name="T18" fmla="*/ 7 w 486"/>
              <a:gd name="T19" fmla="*/ 630 h 630"/>
              <a:gd name="T20" fmla="*/ 372 w 486"/>
              <a:gd name="T21" fmla="*/ 623 h 630"/>
              <a:gd name="T22" fmla="*/ 479 w 486"/>
              <a:gd name="T23" fmla="*/ 493 h 630"/>
              <a:gd name="T24" fmla="*/ 486 w 486"/>
              <a:gd name="T25" fmla="*/ 165 h 630"/>
              <a:gd name="T26" fmla="*/ 329 w 486"/>
              <a:gd name="T27" fmla="*/ 24 h 630"/>
              <a:gd name="T28" fmla="*/ 329 w 486"/>
              <a:gd name="T29" fmla="*/ 158 h 630"/>
              <a:gd name="T30" fmla="*/ 358 w 486"/>
              <a:gd name="T31" fmla="*/ 616 h 630"/>
              <a:gd name="T32" fmla="*/ 14 w 486"/>
              <a:gd name="T33" fmla="*/ 151 h 630"/>
              <a:gd name="T34" fmla="*/ 200 w 486"/>
              <a:gd name="T35" fmla="*/ 302 h 630"/>
              <a:gd name="T36" fmla="*/ 358 w 486"/>
              <a:gd name="T37" fmla="*/ 309 h 630"/>
              <a:gd name="T38" fmla="*/ 348 w 486"/>
              <a:gd name="T39" fmla="*/ 295 h 630"/>
              <a:gd name="T40" fmla="*/ 214 w 486"/>
              <a:gd name="T41" fmla="*/ 161 h 630"/>
              <a:gd name="T42" fmla="*/ 372 w 486"/>
              <a:gd name="T43" fmla="*/ 479 h 630"/>
              <a:gd name="T44" fmla="*/ 372 w 486"/>
              <a:gd name="T45" fmla="*/ 301 h 630"/>
              <a:gd name="T46" fmla="*/ 371 w 486"/>
              <a:gd name="T47" fmla="*/ 299 h 630"/>
              <a:gd name="T48" fmla="*/ 371 w 486"/>
              <a:gd name="T49" fmla="*/ 298 h 630"/>
              <a:gd name="T50" fmla="*/ 212 w 486"/>
              <a:gd name="T51" fmla="*/ 139 h 630"/>
              <a:gd name="T52" fmla="*/ 211 w 486"/>
              <a:gd name="T53" fmla="*/ 138 h 630"/>
              <a:gd name="T54" fmla="*/ 210 w 486"/>
              <a:gd name="T55" fmla="*/ 138 h 630"/>
              <a:gd name="T56" fmla="*/ 207 w 486"/>
              <a:gd name="T57" fmla="*/ 137 h 630"/>
              <a:gd name="T58" fmla="*/ 129 w 486"/>
              <a:gd name="T59" fmla="*/ 14 h 630"/>
              <a:gd name="T60" fmla="*/ 315 w 486"/>
              <a:gd name="T61" fmla="*/ 165 h 630"/>
              <a:gd name="T62" fmla="*/ 472 w 486"/>
              <a:gd name="T63" fmla="*/ 172 h 630"/>
              <a:gd name="T64" fmla="*/ 372 w 486"/>
              <a:gd name="T65" fmla="*/ 47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6" h="630">
                <a:moveTo>
                  <a:pt x="486" y="164"/>
                </a:moveTo>
                <a:cubicBezTo>
                  <a:pt x="486" y="163"/>
                  <a:pt x="486" y="163"/>
                  <a:pt x="486" y="163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86" y="162"/>
                  <a:pt x="486" y="162"/>
                  <a:pt x="485" y="161"/>
                </a:cubicBezTo>
                <a:cubicBezTo>
                  <a:pt x="485" y="161"/>
                  <a:pt x="485" y="161"/>
                  <a:pt x="485" y="161"/>
                </a:cubicBezTo>
                <a:cubicBezTo>
                  <a:pt x="485" y="161"/>
                  <a:pt x="485" y="160"/>
                  <a:pt x="484" y="160"/>
                </a:cubicBezTo>
                <a:cubicBezTo>
                  <a:pt x="327" y="2"/>
                  <a:pt x="327" y="2"/>
                  <a:pt x="327" y="2"/>
                </a:cubicBezTo>
                <a:cubicBezTo>
                  <a:pt x="327" y="2"/>
                  <a:pt x="326" y="2"/>
                  <a:pt x="326" y="2"/>
                </a:cubicBezTo>
                <a:cubicBezTo>
                  <a:pt x="326" y="2"/>
                  <a:pt x="326" y="2"/>
                  <a:pt x="326" y="1"/>
                </a:cubicBezTo>
                <a:cubicBezTo>
                  <a:pt x="325" y="1"/>
                  <a:pt x="325" y="1"/>
                  <a:pt x="325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1"/>
                  <a:pt x="324" y="1"/>
                  <a:pt x="323" y="1"/>
                </a:cubicBezTo>
                <a:cubicBezTo>
                  <a:pt x="323" y="0"/>
                  <a:pt x="322" y="0"/>
                  <a:pt x="3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8" y="0"/>
                  <a:pt x="115" y="4"/>
                  <a:pt x="115" y="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41"/>
                  <a:pt x="0" y="144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6"/>
                  <a:pt x="3" y="630"/>
                  <a:pt x="7" y="630"/>
                </a:cubicBezTo>
                <a:cubicBezTo>
                  <a:pt x="365" y="630"/>
                  <a:pt x="365" y="630"/>
                  <a:pt x="365" y="630"/>
                </a:cubicBezTo>
                <a:cubicBezTo>
                  <a:pt x="369" y="630"/>
                  <a:pt x="372" y="626"/>
                  <a:pt x="372" y="623"/>
                </a:cubicBezTo>
                <a:cubicBezTo>
                  <a:pt x="372" y="493"/>
                  <a:pt x="372" y="493"/>
                  <a:pt x="372" y="493"/>
                </a:cubicBezTo>
                <a:cubicBezTo>
                  <a:pt x="479" y="493"/>
                  <a:pt x="479" y="493"/>
                  <a:pt x="479" y="493"/>
                </a:cubicBezTo>
                <a:cubicBezTo>
                  <a:pt x="483" y="493"/>
                  <a:pt x="486" y="489"/>
                  <a:pt x="486" y="486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86" y="164"/>
                  <a:pt x="486" y="164"/>
                  <a:pt x="486" y="164"/>
                </a:cubicBezTo>
                <a:close/>
                <a:moveTo>
                  <a:pt x="329" y="24"/>
                </a:moveTo>
                <a:cubicBezTo>
                  <a:pt x="463" y="158"/>
                  <a:pt x="463" y="158"/>
                  <a:pt x="463" y="158"/>
                </a:cubicBezTo>
                <a:cubicBezTo>
                  <a:pt x="329" y="158"/>
                  <a:pt x="329" y="158"/>
                  <a:pt x="329" y="158"/>
                </a:cubicBezTo>
                <a:lnTo>
                  <a:pt x="329" y="24"/>
                </a:lnTo>
                <a:close/>
                <a:moveTo>
                  <a:pt x="358" y="616"/>
                </a:moveTo>
                <a:cubicBezTo>
                  <a:pt x="14" y="616"/>
                  <a:pt x="14" y="616"/>
                  <a:pt x="14" y="616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6"/>
                  <a:pt x="203" y="309"/>
                  <a:pt x="207" y="309"/>
                </a:cubicBezTo>
                <a:cubicBezTo>
                  <a:pt x="358" y="309"/>
                  <a:pt x="358" y="309"/>
                  <a:pt x="358" y="309"/>
                </a:cubicBezTo>
                <a:lnTo>
                  <a:pt x="358" y="616"/>
                </a:lnTo>
                <a:close/>
                <a:moveTo>
                  <a:pt x="348" y="295"/>
                </a:moveTo>
                <a:cubicBezTo>
                  <a:pt x="214" y="295"/>
                  <a:pt x="214" y="295"/>
                  <a:pt x="214" y="295"/>
                </a:cubicBezTo>
                <a:cubicBezTo>
                  <a:pt x="214" y="161"/>
                  <a:pt x="214" y="161"/>
                  <a:pt x="214" y="161"/>
                </a:cubicBezTo>
                <a:lnTo>
                  <a:pt x="348" y="295"/>
                </a:lnTo>
                <a:close/>
                <a:moveTo>
                  <a:pt x="372" y="479"/>
                </a:moveTo>
                <a:cubicBezTo>
                  <a:pt x="372" y="302"/>
                  <a:pt x="372" y="302"/>
                  <a:pt x="372" y="302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300"/>
                  <a:pt x="371" y="300"/>
                  <a:pt x="371" y="300"/>
                </a:cubicBezTo>
                <a:cubicBezTo>
                  <a:pt x="371" y="299"/>
                  <a:pt x="371" y="299"/>
                  <a:pt x="371" y="299"/>
                </a:cubicBezTo>
                <a:cubicBezTo>
                  <a:pt x="371" y="299"/>
                  <a:pt x="371" y="299"/>
                  <a:pt x="371" y="298"/>
                </a:cubicBezTo>
                <a:cubicBezTo>
                  <a:pt x="371" y="298"/>
                  <a:pt x="371" y="298"/>
                  <a:pt x="371" y="298"/>
                </a:cubicBezTo>
                <a:cubicBezTo>
                  <a:pt x="370" y="298"/>
                  <a:pt x="370" y="297"/>
                  <a:pt x="370" y="297"/>
                </a:cubicBezTo>
                <a:cubicBezTo>
                  <a:pt x="212" y="139"/>
                  <a:pt x="212" y="139"/>
                  <a:pt x="212" y="139"/>
                </a:cubicBezTo>
                <a:cubicBezTo>
                  <a:pt x="212" y="139"/>
                  <a:pt x="211" y="139"/>
                  <a:pt x="211" y="139"/>
                </a:cubicBezTo>
                <a:cubicBezTo>
                  <a:pt x="211" y="139"/>
                  <a:pt x="211" y="138"/>
                  <a:pt x="211" y="138"/>
                </a:cubicBezTo>
                <a:cubicBezTo>
                  <a:pt x="211" y="138"/>
                  <a:pt x="210" y="138"/>
                  <a:pt x="210" y="138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09" y="138"/>
                  <a:pt x="209" y="138"/>
                  <a:pt x="209" y="138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129" y="137"/>
                  <a:pt x="129" y="137"/>
                  <a:pt x="129" y="137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5" y="165"/>
                  <a:pt x="315" y="165"/>
                  <a:pt x="315" y="165"/>
                </a:cubicBezTo>
                <a:cubicBezTo>
                  <a:pt x="315" y="169"/>
                  <a:pt x="318" y="172"/>
                  <a:pt x="322" y="172"/>
                </a:cubicBezTo>
                <a:cubicBezTo>
                  <a:pt x="472" y="172"/>
                  <a:pt x="472" y="172"/>
                  <a:pt x="472" y="172"/>
                </a:cubicBezTo>
                <a:cubicBezTo>
                  <a:pt x="472" y="479"/>
                  <a:pt x="472" y="479"/>
                  <a:pt x="472" y="479"/>
                </a:cubicBezTo>
                <a:lnTo>
                  <a:pt x="372" y="47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136"/>
          <p:cNvSpPr>
            <a:spLocks noEditPoints="1"/>
          </p:cNvSpPr>
          <p:nvPr/>
        </p:nvSpPr>
        <p:spPr bwMode="auto">
          <a:xfrm>
            <a:off x="6711196" y="4511007"/>
            <a:ext cx="386946" cy="31981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2588744" y="1827146"/>
            <a:ext cx="3012467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Work Sans Light" panose="00000400000000000000" pitchFamily="2" charset="0"/>
              </a:rPr>
              <a:t>PIM</a:t>
            </a:r>
            <a:endParaRPr lang="da-DK" dirty="0">
              <a:latin typeface="Work Sans Light" panose="00000400000000000000" pitchFamily="2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2587722" y="2947823"/>
            <a:ext cx="1026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480615" y="3882957"/>
            <a:ext cx="1116103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DAM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588744" y="3882957"/>
            <a:ext cx="102536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Integration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603557" y="4940048"/>
            <a:ext cx="1013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3434199" y="5154495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DBS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506206" y="2943081"/>
            <a:ext cx="109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523545" y="4911351"/>
            <a:ext cx="109500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91" name="Right Triangle 190"/>
          <p:cNvSpPr/>
          <p:nvPr/>
        </p:nvSpPr>
        <p:spPr>
          <a:xfrm rot="13484977">
            <a:off x="2161545" y="2609740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2" name="Right Triangle 191"/>
          <p:cNvSpPr/>
          <p:nvPr/>
        </p:nvSpPr>
        <p:spPr>
          <a:xfrm rot="13484977">
            <a:off x="2164298" y="4659236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3" name="Right Triangle 192"/>
          <p:cNvSpPr/>
          <p:nvPr/>
        </p:nvSpPr>
        <p:spPr>
          <a:xfrm rot="13484977">
            <a:off x="5466224" y="2614678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4" name="Right Triangle 193"/>
          <p:cNvSpPr/>
          <p:nvPr/>
        </p:nvSpPr>
        <p:spPr>
          <a:xfrm rot="13484977">
            <a:off x="5464585" y="4657552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5" name="Freeform 22"/>
          <p:cNvSpPr>
            <a:spLocks noEditPoints="1"/>
          </p:cNvSpPr>
          <p:nvPr/>
        </p:nvSpPr>
        <p:spPr bwMode="auto">
          <a:xfrm>
            <a:off x="2876388" y="260150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22"/>
          <p:cNvSpPr>
            <a:spLocks noEditPoints="1"/>
          </p:cNvSpPr>
          <p:nvPr/>
        </p:nvSpPr>
        <p:spPr bwMode="auto">
          <a:xfrm>
            <a:off x="4848996" y="259863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8"/>
          <p:cNvSpPr>
            <a:spLocks noEditPoints="1"/>
          </p:cNvSpPr>
          <p:nvPr/>
        </p:nvSpPr>
        <p:spPr bwMode="auto">
          <a:xfrm>
            <a:off x="2849050" y="3409912"/>
            <a:ext cx="416523" cy="465591"/>
          </a:xfrm>
          <a:custGeom>
            <a:avLst/>
            <a:gdLst>
              <a:gd name="T0" fmla="*/ 189 w 189"/>
              <a:gd name="T1" fmla="*/ 43 h 211"/>
              <a:gd name="T2" fmla="*/ 146 w 189"/>
              <a:gd name="T3" fmla="*/ 0 h 211"/>
              <a:gd name="T4" fmla="*/ 130 w 189"/>
              <a:gd name="T5" fmla="*/ 20 h 211"/>
              <a:gd name="T6" fmla="*/ 116 w 189"/>
              <a:gd name="T7" fmla="*/ 49 h 211"/>
              <a:gd name="T8" fmla="*/ 73 w 189"/>
              <a:gd name="T9" fmla="*/ 29 h 211"/>
              <a:gd name="T10" fmla="*/ 59 w 189"/>
              <a:gd name="T11" fmla="*/ 49 h 211"/>
              <a:gd name="T12" fmla="*/ 45 w 189"/>
              <a:gd name="T13" fmla="*/ 103 h 211"/>
              <a:gd name="T14" fmla="*/ 3 w 189"/>
              <a:gd name="T15" fmla="*/ 83 h 211"/>
              <a:gd name="T16" fmla="*/ 3 w 189"/>
              <a:gd name="T17" fmla="*/ 128 h 211"/>
              <a:gd name="T18" fmla="*/ 45 w 189"/>
              <a:gd name="T19" fmla="*/ 108 h 211"/>
              <a:gd name="T20" fmla="*/ 59 w 189"/>
              <a:gd name="T21" fmla="*/ 162 h 211"/>
              <a:gd name="T22" fmla="*/ 73 w 189"/>
              <a:gd name="T23" fmla="*/ 182 h 211"/>
              <a:gd name="T24" fmla="*/ 116 w 189"/>
              <a:gd name="T25" fmla="*/ 162 h 211"/>
              <a:gd name="T26" fmla="*/ 130 w 189"/>
              <a:gd name="T27" fmla="*/ 191 h 211"/>
              <a:gd name="T28" fmla="*/ 146 w 189"/>
              <a:gd name="T29" fmla="*/ 211 h 211"/>
              <a:gd name="T30" fmla="*/ 189 w 189"/>
              <a:gd name="T31" fmla="*/ 168 h 211"/>
              <a:gd name="T32" fmla="*/ 144 w 189"/>
              <a:gd name="T33" fmla="*/ 168 h 211"/>
              <a:gd name="T34" fmla="*/ 133 w 189"/>
              <a:gd name="T35" fmla="*/ 135 h 211"/>
              <a:gd name="T36" fmla="*/ 146 w 189"/>
              <a:gd name="T37" fmla="*/ 156 h 211"/>
              <a:gd name="T38" fmla="*/ 189 w 189"/>
              <a:gd name="T39" fmla="*/ 113 h 211"/>
              <a:gd name="T40" fmla="*/ 144 w 189"/>
              <a:gd name="T41" fmla="*/ 113 h 211"/>
              <a:gd name="T42" fmla="*/ 128 w 189"/>
              <a:gd name="T43" fmla="*/ 133 h 211"/>
              <a:gd name="T44" fmla="*/ 116 w 189"/>
              <a:gd name="T45" fmla="*/ 139 h 211"/>
              <a:gd name="T46" fmla="*/ 71 w 189"/>
              <a:gd name="T47" fmla="*/ 139 h 211"/>
              <a:gd name="T48" fmla="*/ 61 w 189"/>
              <a:gd name="T49" fmla="*/ 54 h 211"/>
              <a:gd name="T50" fmla="*/ 73 w 189"/>
              <a:gd name="T51" fmla="*/ 74 h 211"/>
              <a:gd name="T52" fmla="*/ 116 w 189"/>
              <a:gd name="T53" fmla="*/ 54 h 211"/>
              <a:gd name="T54" fmla="*/ 130 w 189"/>
              <a:gd name="T55" fmla="*/ 80 h 211"/>
              <a:gd name="T56" fmla="*/ 146 w 189"/>
              <a:gd name="T57" fmla="*/ 101 h 211"/>
              <a:gd name="T58" fmla="*/ 189 w 189"/>
              <a:gd name="T59" fmla="*/ 58 h 211"/>
              <a:gd name="T60" fmla="*/ 144 w 189"/>
              <a:gd name="T61" fmla="*/ 58 h 211"/>
              <a:gd name="T62" fmla="*/ 133 w 189"/>
              <a:gd name="T63" fmla="*/ 25 h 211"/>
              <a:gd name="T64" fmla="*/ 146 w 189"/>
              <a:gd name="T65" fmla="*/ 45 h 211"/>
              <a:gd name="T66" fmla="*/ 5 w 189"/>
              <a:gd name="T67" fmla="*/ 88 h 211"/>
              <a:gd name="T68" fmla="*/ 148 w 189"/>
              <a:gd name="T69" fmla="*/ 171 h 211"/>
              <a:gd name="T70" fmla="*/ 148 w 189"/>
              <a:gd name="T71" fmla="*/ 206 h 211"/>
              <a:gd name="T72" fmla="*/ 184 w 189"/>
              <a:gd name="T73" fmla="*/ 115 h 211"/>
              <a:gd name="T74" fmla="*/ 148 w 189"/>
              <a:gd name="T75" fmla="*/ 115 h 211"/>
              <a:gd name="T76" fmla="*/ 111 w 189"/>
              <a:gd name="T77" fmla="*/ 177 h 211"/>
              <a:gd name="T78" fmla="*/ 111 w 189"/>
              <a:gd name="T79" fmla="*/ 70 h 211"/>
              <a:gd name="T80" fmla="*/ 111 w 189"/>
              <a:gd name="T81" fmla="*/ 34 h 211"/>
              <a:gd name="T82" fmla="*/ 184 w 189"/>
              <a:gd name="T83" fmla="*/ 60 h 211"/>
              <a:gd name="T84" fmla="*/ 148 w 189"/>
              <a:gd name="T85" fmla="*/ 60 h 211"/>
              <a:gd name="T86" fmla="*/ 184 w 189"/>
              <a:gd name="T87" fmla="*/ 4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211">
                <a:moveTo>
                  <a:pt x="146" y="45"/>
                </a:moveTo>
                <a:cubicBezTo>
                  <a:pt x="187" y="45"/>
                  <a:pt x="187" y="45"/>
                  <a:pt x="187" y="45"/>
                </a:cubicBezTo>
                <a:cubicBezTo>
                  <a:pt x="188" y="45"/>
                  <a:pt x="189" y="44"/>
                  <a:pt x="189" y="43"/>
                </a:cubicBezTo>
                <a:cubicBezTo>
                  <a:pt x="189" y="3"/>
                  <a:pt x="189" y="3"/>
                  <a:pt x="189" y="3"/>
                </a:cubicBezTo>
                <a:cubicBezTo>
                  <a:pt x="189" y="1"/>
                  <a:pt x="188" y="0"/>
                  <a:pt x="18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4" y="1"/>
                  <a:pt x="144" y="3"/>
                </a:cubicBezTo>
                <a:cubicBezTo>
                  <a:pt x="144" y="20"/>
                  <a:pt x="144" y="20"/>
                  <a:pt x="144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29" y="20"/>
                  <a:pt x="128" y="21"/>
                  <a:pt x="128" y="23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0"/>
                  <a:pt x="115" y="29"/>
                  <a:pt x="114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2" y="29"/>
                  <a:pt x="71" y="30"/>
                  <a:pt x="71" y="32"/>
                </a:cubicBezTo>
                <a:cubicBezTo>
                  <a:pt x="71" y="49"/>
                  <a:pt x="71" y="49"/>
                  <a:pt x="7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58" y="49"/>
                  <a:pt x="57" y="51"/>
                  <a:pt x="57" y="5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4"/>
                  <a:pt x="44" y="83"/>
                  <a:pt x="4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1" y="83"/>
                  <a:pt x="0" y="84"/>
                  <a:pt x="0" y="8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1" y="128"/>
                  <a:pt x="3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28"/>
                  <a:pt x="45" y="127"/>
                  <a:pt x="45" y="126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59"/>
                  <a:pt x="57" y="159"/>
                  <a:pt x="57" y="159"/>
                </a:cubicBezTo>
                <a:cubicBezTo>
                  <a:pt x="57" y="161"/>
                  <a:pt x="58" y="162"/>
                  <a:pt x="59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1"/>
                  <a:pt x="72" y="182"/>
                  <a:pt x="73" y="182"/>
                </a:cubicBezTo>
                <a:cubicBezTo>
                  <a:pt x="114" y="182"/>
                  <a:pt x="114" y="182"/>
                  <a:pt x="114" y="182"/>
                </a:cubicBezTo>
                <a:cubicBezTo>
                  <a:pt x="115" y="182"/>
                  <a:pt x="116" y="181"/>
                  <a:pt x="116" y="180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89"/>
                  <a:pt x="128" y="189"/>
                  <a:pt x="128" y="189"/>
                </a:cubicBezTo>
                <a:cubicBezTo>
                  <a:pt x="128" y="190"/>
                  <a:pt x="129" y="191"/>
                  <a:pt x="130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4" y="210"/>
                  <a:pt x="145" y="211"/>
                  <a:pt x="146" y="211"/>
                </a:cubicBezTo>
                <a:cubicBezTo>
                  <a:pt x="187" y="211"/>
                  <a:pt x="187" y="211"/>
                  <a:pt x="187" y="211"/>
                </a:cubicBezTo>
                <a:cubicBezTo>
                  <a:pt x="188" y="211"/>
                  <a:pt x="189" y="210"/>
                  <a:pt x="189" y="209"/>
                </a:cubicBezTo>
                <a:cubicBezTo>
                  <a:pt x="189" y="168"/>
                  <a:pt x="189" y="168"/>
                  <a:pt x="189" y="168"/>
                </a:cubicBezTo>
                <a:cubicBezTo>
                  <a:pt x="189" y="167"/>
                  <a:pt x="188" y="166"/>
                  <a:pt x="187" y="166"/>
                </a:cubicBezTo>
                <a:cubicBezTo>
                  <a:pt x="146" y="166"/>
                  <a:pt x="146" y="166"/>
                  <a:pt x="146" y="166"/>
                </a:cubicBezTo>
                <a:cubicBezTo>
                  <a:pt x="145" y="166"/>
                  <a:pt x="144" y="167"/>
                  <a:pt x="144" y="168"/>
                </a:cubicBezTo>
                <a:cubicBezTo>
                  <a:pt x="144" y="186"/>
                  <a:pt x="144" y="186"/>
                  <a:pt x="144" y="186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33" y="135"/>
                  <a:pt x="133" y="135"/>
                  <a:pt x="133" y="135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55"/>
                  <a:pt x="145" y="156"/>
                  <a:pt x="146" y="156"/>
                </a:cubicBezTo>
                <a:cubicBezTo>
                  <a:pt x="187" y="156"/>
                  <a:pt x="187" y="156"/>
                  <a:pt x="187" y="156"/>
                </a:cubicBezTo>
                <a:cubicBezTo>
                  <a:pt x="188" y="156"/>
                  <a:pt x="189" y="155"/>
                  <a:pt x="189" y="153"/>
                </a:cubicBezTo>
                <a:cubicBezTo>
                  <a:pt x="189" y="113"/>
                  <a:pt x="189" y="113"/>
                  <a:pt x="189" y="113"/>
                </a:cubicBezTo>
                <a:cubicBezTo>
                  <a:pt x="189" y="112"/>
                  <a:pt x="188" y="111"/>
                  <a:pt x="187" y="111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145" y="111"/>
                  <a:pt x="144" y="112"/>
                  <a:pt x="144" y="113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30" y="131"/>
                  <a:pt x="130" y="131"/>
                  <a:pt x="130" y="131"/>
                </a:cubicBezTo>
                <a:cubicBezTo>
                  <a:pt x="129" y="131"/>
                  <a:pt x="128" y="132"/>
                  <a:pt x="128" y="133"/>
                </a:cubicBezTo>
                <a:cubicBezTo>
                  <a:pt x="128" y="157"/>
                  <a:pt x="128" y="157"/>
                  <a:pt x="128" y="157"/>
                </a:cubicBezTo>
                <a:cubicBezTo>
                  <a:pt x="116" y="157"/>
                  <a:pt x="116" y="157"/>
                  <a:pt x="116" y="15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6" y="138"/>
                  <a:pt x="115" y="137"/>
                  <a:pt x="114" y="137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7"/>
                  <a:pt x="71" y="138"/>
                  <a:pt x="71" y="139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61" y="157"/>
                  <a:pt x="61" y="157"/>
                  <a:pt x="61" y="157"/>
                </a:cubicBezTo>
                <a:cubicBezTo>
                  <a:pt x="61" y="54"/>
                  <a:pt x="61" y="54"/>
                  <a:pt x="6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3"/>
                  <a:pt x="72" y="74"/>
                  <a:pt x="73" y="74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5" y="74"/>
                  <a:pt x="116" y="73"/>
                  <a:pt x="116" y="7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8" y="78"/>
                  <a:pt x="128" y="78"/>
                  <a:pt x="128" y="78"/>
                </a:cubicBezTo>
                <a:cubicBezTo>
                  <a:pt x="128" y="79"/>
                  <a:pt x="129" y="80"/>
                  <a:pt x="130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9"/>
                  <a:pt x="145" y="101"/>
                  <a:pt x="146" y="101"/>
                </a:cubicBezTo>
                <a:cubicBezTo>
                  <a:pt x="187" y="101"/>
                  <a:pt x="187" y="101"/>
                  <a:pt x="187" y="101"/>
                </a:cubicBezTo>
                <a:cubicBezTo>
                  <a:pt x="188" y="101"/>
                  <a:pt x="189" y="99"/>
                  <a:pt x="189" y="9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7"/>
                  <a:pt x="188" y="56"/>
                  <a:pt x="187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5" y="56"/>
                  <a:pt x="144" y="57"/>
                  <a:pt x="144" y="58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44" y="25"/>
                  <a:pt x="144" y="25"/>
                  <a:pt x="144" y="25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44" y="44"/>
                  <a:pt x="145" y="45"/>
                  <a:pt x="146" y="45"/>
                </a:cubicBezTo>
                <a:close/>
                <a:moveTo>
                  <a:pt x="41" y="123"/>
                </a:moveTo>
                <a:cubicBezTo>
                  <a:pt x="5" y="123"/>
                  <a:pt x="5" y="123"/>
                  <a:pt x="5" y="123"/>
                </a:cubicBezTo>
                <a:cubicBezTo>
                  <a:pt x="5" y="88"/>
                  <a:pt x="5" y="88"/>
                  <a:pt x="5" y="88"/>
                </a:cubicBezTo>
                <a:cubicBezTo>
                  <a:pt x="41" y="88"/>
                  <a:pt x="41" y="88"/>
                  <a:pt x="41" y="88"/>
                </a:cubicBezTo>
                <a:lnTo>
                  <a:pt x="41" y="123"/>
                </a:lnTo>
                <a:close/>
                <a:moveTo>
                  <a:pt x="148" y="171"/>
                </a:moveTo>
                <a:cubicBezTo>
                  <a:pt x="184" y="171"/>
                  <a:pt x="184" y="171"/>
                  <a:pt x="184" y="171"/>
                </a:cubicBezTo>
                <a:cubicBezTo>
                  <a:pt x="184" y="206"/>
                  <a:pt x="184" y="206"/>
                  <a:pt x="184" y="206"/>
                </a:cubicBezTo>
                <a:cubicBezTo>
                  <a:pt x="148" y="206"/>
                  <a:pt x="148" y="206"/>
                  <a:pt x="148" y="206"/>
                </a:cubicBezTo>
                <a:lnTo>
                  <a:pt x="148" y="171"/>
                </a:lnTo>
                <a:close/>
                <a:moveTo>
                  <a:pt x="148" y="115"/>
                </a:moveTo>
                <a:cubicBezTo>
                  <a:pt x="184" y="115"/>
                  <a:pt x="184" y="115"/>
                  <a:pt x="184" y="115"/>
                </a:cubicBezTo>
                <a:cubicBezTo>
                  <a:pt x="184" y="151"/>
                  <a:pt x="184" y="151"/>
                  <a:pt x="184" y="151"/>
                </a:cubicBezTo>
                <a:cubicBezTo>
                  <a:pt x="148" y="151"/>
                  <a:pt x="148" y="151"/>
                  <a:pt x="148" y="151"/>
                </a:cubicBezTo>
                <a:lnTo>
                  <a:pt x="148" y="115"/>
                </a:lnTo>
                <a:close/>
                <a:moveTo>
                  <a:pt x="76" y="142"/>
                </a:moveTo>
                <a:cubicBezTo>
                  <a:pt x="111" y="142"/>
                  <a:pt x="111" y="142"/>
                  <a:pt x="111" y="142"/>
                </a:cubicBezTo>
                <a:cubicBezTo>
                  <a:pt x="111" y="177"/>
                  <a:pt x="111" y="177"/>
                  <a:pt x="111" y="177"/>
                </a:cubicBezTo>
                <a:cubicBezTo>
                  <a:pt x="76" y="177"/>
                  <a:pt x="76" y="177"/>
                  <a:pt x="76" y="177"/>
                </a:cubicBezTo>
                <a:lnTo>
                  <a:pt x="76" y="142"/>
                </a:lnTo>
                <a:close/>
                <a:moveTo>
                  <a:pt x="111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34"/>
                  <a:pt x="76" y="34"/>
                  <a:pt x="76" y="34"/>
                </a:cubicBezTo>
                <a:cubicBezTo>
                  <a:pt x="111" y="34"/>
                  <a:pt x="111" y="34"/>
                  <a:pt x="111" y="34"/>
                </a:cubicBezTo>
                <a:lnTo>
                  <a:pt x="111" y="70"/>
                </a:lnTo>
                <a:close/>
                <a:moveTo>
                  <a:pt x="148" y="60"/>
                </a:moveTo>
                <a:cubicBezTo>
                  <a:pt x="184" y="60"/>
                  <a:pt x="184" y="60"/>
                  <a:pt x="184" y="60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48" y="96"/>
                  <a:pt x="148" y="96"/>
                  <a:pt x="148" y="96"/>
                </a:cubicBezTo>
                <a:lnTo>
                  <a:pt x="148" y="60"/>
                </a:lnTo>
                <a:close/>
                <a:moveTo>
                  <a:pt x="148" y="5"/>
                </a:moveTo>
                <a:cubicBezTo>
                  <a:pt x="184" y="5"/>
                  <a:pt x="184" y="5"/>
                  <a:pt x="184" y="5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48" y="41"/>
                  <a:pt x="148" y="41"/>
                  <a:pt x="148" y="41"/>
                </a:cubicBezTo>
                <a:lnTo>
                  <a:pt x="148" y="5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98" name="Freeform 22"/>
          <p:cNvSpPr>
            <a:spLocks noEditPoints="1"/>
          </p:cNvSpPr>
          <p:nvPr/>
        </p:nvSpPr>
        <p:spPr bwMode="auto">
          <a:xfrm>
            <a:off x="4866335" y="4592791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22"/>
          <p:cNvSpPr>
            <a:spLocks noEditPoints="1"/>
          </p:cNvSpPr>
          <p:nvPr/>
        </p:nvSpPr>
        <p:spPr bwMode="auto">
          <a:xfrm>
            <a:off x="2893467" y="4586477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3447616" y="3503427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PIM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01" name="Freeform 19"/>
          <p:cNvSpPr>
            <a:spLocks noEditPoints="1"/>
          </p:cNvSpPr>
          <p:nvPr/>
        </p:nvSpPr>
        <p:spPr bwMode="auto">
          <a:xfrm>
            <a:off x="3922149" y="3147866"/>
            <a:ext cx="360993" cy="330119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2" name="Group 201"/>
          <p:cNvGrpSpPr>
            <a:grpSpLocks noChangeAspect="1"/>
          </p:cNvGrpSpPr>
          <p:nvPr/>
        </p:nvGrpSpPr>
        <p:grpSpPr bwMode="auto">
          <a:xfrm>
            <a:off x="3896163" y="4674543"/>
            <a:ext cx="431561" cy="440987"/>
            <a:chOff x="3263" y="1117"/>
            <a:chExt cx="229" cy="234"/>
          </a:xfrm>
          <a:noFill/>
        </p:grpSpPr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13" name="Freeform 21"/>
          <p:cNvSpPr>
            <a:spLocks noEditPoints="1"/>
          </p:cNvSpPr>
          <p:nvPr/>
        </p:nvSpPr>
        <p:spPr bwMode="auto">
          <a:xfrm>
            <a:off x="4882284" y="3555614"/>
            <a:ext cx="361612" cy="299180"/>
          </a:xfrm>
          <a:custGeom>
            <a:avLst/>
            <a:gdLst>
              <a:gd name="T0" fmla="*/ 446 w 813"/>
              <a:gd name="T1" fmla="*/ 0 h 672"/>
              <a:gd name="T2" fmla="*/ 20 w 813"/>
              <a:gd name="T3" fmla="*/ 282 h 672"/>
              <a:gd name="T4" fmla="*/ 123 w 813"/>
              <a:gd name="T5" fmla="*/ 469 h 672"/>
              <a:gd name="T6" fmla="*/ 324 w 813"/>
              <a:gd name="T7" fmla="*/ 440 h 672"/>
              <a:gd name="T8" fmla="*/ 321 w 813"/>
              <a:gd name="T9" fmla="*/ 465 h 672"/>
              <a:gd name="T10" fmla="*/ 327 w 813"/>
              <a:gd name="T11" fmla="*/ 666 h 672"/>
              <a:gd name="T12" fmla="*/ 396 w 813"/>
              <a:gd name="T13" fmla="*/ 672 h 672"/>
              <a:gd name="T14" fmla="*/ 716 w 813"/>
              <a:gd name="T15" fmla="*/ 112 h 672"/>
              <a:gd name="T16" fmla="*/ 396 w 813"/>
              <a:gd name="T17" fmla="*/ 651 h 672"/>
              <a:gd name="T18" fmla="*/ 312 w 813"/>
              <a:gd name="T19" fmla="*/ 632 h 672"/>
              <a:gd name="T20" fmla="*/ 347 w 813"/>
              <a:gd name="T21" fmla="*/ 431 h 672"/>
              <a:gd name="T22" fmla="*/ 299 w 813"/>
              <a:gd name="T23" fmla="*/ 424 h 672"/>
              <a:gd name="T24" fmla="*/ 123 w 813"/>
              <a:gd name="T25" fmla="*/ 448 h 672"/>
              <a:gd name="T26" fmla="*/ 40 w 813"/>
              <a:gd name="T27" fmla="*/ 288 h 672"/>
              <a:gd name="T28" fmla="*/ 446 w 813"/>
              <a:gd name="T29" fmla="*/ 21 h 672"/>
              <a:gd name="T30" fmla="*/ 789 w 813"/>
              <a:gd name="T31" fmla="*/ 342 h 672"/>
              <a:gd name="T32" fmla="*/ 115 w 813"/>
              <a:gd name="T33" fmla="*/ 245 h 672"/>
              <a:gd name="T34" fmla="*/ 249 w 813"/>
              <a:gd name="T35" fmla="*/ 245 h 672"/>
              <a:gd name="T36" fmla="*/ 182 w 813"/>
              <a:gd name="T37" fmla="*/ 291 h 672"/>
              <a:gd name="T38" fmla="*/ 182 w 813"/>
              <a:gd name="T39" fmla="*/ 198 h 672"/>
              <a:gd name="T40" fmla="*/ 182 w 813"/>
              <a:gd name="T41" fmla="*/ 291 h 672"/>
              <a:gd name="T42" fmla="*/ 326 w 813"/>
              <a:gd name="T43" fmla="*/ 77 h 672"/>
              <a:gd name="T44" fmla="*/ 326 w 813"/>
              <a:gd name="T45" fmla="*/ 211 h 672"/>
              <a:gd name="T46" fmla="*/ 326 w 813"/>
              <a:gd name="T47" fmla="*/ 190 h 672"/>
              <a:gd name="T48" fmla="*/ 326 w 813"/>
              <a:gd name="T49" fmla="*/ 98 h 672"/>
              <a:gd name="T50" fmla="*/ 326 w 813"/>
              <a:gd name="T51" fmla="*/ 190 h 672"/>
              <a:gd name="T52" fmla="*/ 619 w 813"/>
              <a:gd name="T53" fmla="*/ 156 h 672"/>
              <a:gd name="T54" fmla="*/ 619 w 813"/>
              <a:gd name="T55" fmla="*/ 291 h 672"/>
              <a:gd name="T56" fmla="*/ 573 w 813"/>
              <a:gd name="T57" fmla="*/ 223 h 672"/>
              <a:gd name="T58" fmla="*/ 666 w 813"/>
              <a:gd name="T59" fmla="*/ 223 h 672"/>
              <a:gd name="T60" fmla="*/ 573 w 813"/>
              <a:gd name="T61" fmla="*/ 223 h 672"/>
              <a:gd name="T62" fmla="*/ 415 w 813"/>
              <a:gd name="T63" fmla="*/ 144 h 672"/>
              <a:gd name="T64" fmla="*/ 550 w 813"/>
              <a:gd name="T65" fmla="*/ 144 h 672"/>
              <a:gd name="T66" fmla="*/ 482 w 813"/>
              <a:gd name="T67" fmla="*/ 190 h 672"/>
              <a:gd name="T68" fmla="*/ 482 w 813"/>
              <a:gd name="T69" fmla="*/ 98 h 672"/>
              <a:gd name="T70" fmla="*/ 482 w 813"/>
              <a:gd name="T71" fmla="*/ 190 h 672"/>
              <a:gd name="T72" fmla="*/ 372 w 813"/>
              <a:gd name="T73" fmla="*/ 545 h 672"/>
              <a:gd name="T74" fmla="*/ 507 w 813"/>
              <a:gd name="T75" fmla="*/ 545 h 672"/>
              <a:gd name="T76" fmla="*/ 440 w 813"/>
              <a:gd name="T77" fmla="*/ 591 h 672"/>
              <a:gd name="T78" fmla="*/ 440 w 813"/>
              <a:gd name="T79" fmla="*/ 499 h 672"/>
              <a:gd name="T80" fmla="*/ 440 w 813"/>
              <a:gd name="T81" fmla="*/ 591 h 672"/>
              <a:gd name="T82" fmla="*/ 669 w 813"/>
              <a:gd name="T83" fmla="*/ 460 h 672"/>
              <a:gd name="T84" fmla="*/ 669 w 813"/>
              <a:gd name="T85" fmla="*/ 325 h 672"/>
              <a:gd name="T86" fmla="*/ 715 w 813"/>
              <a:gd name="T87" fmla="*/ 393 h 672"/>
              <a:gd name="T88" fmla="*/ 622 w 813"/>
              <a:gd name="T89" fmla="*/ 393 h 672"/>
              <a:gd name="T90" fmla="*/ 715 w 813"/>
              <a:gd name="T91" fmla="*/ 393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3" h="672">
                <a:moveTo>
                  <a:pt x="716" y="112"/>
                </a:moveTo>
                <a:cubicBezTo>
                  <a:pt x="647" y="40"/>
                  <a:pt x="551" y="0"/>
                  <a:pt x="446" y="0"/>
                </a:cubicBezTo>
                <a:cubicBezTo>
                  <a:pt x="399" y="0"/>
                  <a:pt x="349" y="8"/>
                  <a:pt x="299" y="24"/>
                </a:cubicBezTo>
                <a:cubicBezTo>
                  <a:pt x="100" y="87"/>
                  <a:pt x="39" y="213"/>
                  <a:pt x="20" y="282"/>
                </a:cubicBezTo>
                <a:cubicBezTo>
                  <a:pt x="0" y="356"/>
                  <a:pt x="12" y="421"/>
                  <a:pt x="34" y="445"/>
                </a:cubicBezTo>
                <a:cubicBezTo>
                  <a:pt x="49" y="461"/>
                  <a:pt x="78" y="469"/>
                  <a:pt x="123" y="469"/>
                </a:cubicBezTo>
                <a:cubicBezTo>
                  <a:pt x="203" y="469"/>
                  <a:pt x="304" y="444"/>
                  <a:pt x="305" y="444"/>
                </a:cubicBezTo>
                <a:cubicBezTo>
                  <a:pt x="305" y="444"/>
                  <a:pt x="316" y="440"/>
                  <a:pt x="324" y="440"/>
                </a:cubicBezTo>
                <a:cubicBezTo>
                  <a:pt x="327" y="440"/>
                  <a:pt x="328" y="440"/>
                  <a:pt x="328" y="440"/>
                </a:cubicBezTo>
                <a:cubicBezTo>
                  <a:pt x="330" y="445"/>
                  <a:pt x="326" y="456"/>
                  <a:pt x="321" y="465"/>
                </a:cubicBezTo>
                <a:cubicBezTo>
                  <a:pt x="318" y="470"/>
                  <a:pt x="265" y="591"/>
                  <a:pt x="294" y="642"/>
                </a:cubicBezTo>
                <a:cubicBezTo>
                  <a:pt x="301" y="656"/>
                  <a:pt x="312" y="664"/>
                  <a:pt x="327" y="666"/>
                </a:cubicBezTo>
                <a:cubicBezTo>
                  <a:pt x="350" y="670"/>
                  <a:pt x="373" y="672"/>
                  <a:pt x="396" y="672"/>
                </a:cubicBezTo>
                <a:cubicBezTo>
                  <a:pt x="396" y="672"/>
                  <a:pt x="396" y="672"/>
                  <a:pt x="396" y="672"/>
                </a:cubicBezTo>
                <a:cubicBezTo>
                  <a:pt x="610" y="672"/>
                  <a:pt x="803" y="518"/>
                  <a:pt x="810" y="342"/>
                </a:cubicBezTo>
                <a:cubicBezTo>
                  <a:pt x="813" y="262"/>
                  <a:pt x="778" y="176"/>
                  <a:pt x="716" y="112"/>
                </a:cubicBezTo>
                <a:close/>
                <a:moveTo>
                  <a:pt x="789" y="342"/>
                </a:moveTo>
                <a:cubicBezTo>
                  <a:pt x="782" y="503"/>
                  <a:pt x="595" y="651"/>
                  <a:pt x="396" y="651"/>
                </a:cubicBezTo>
                <a:cubicBezTo>
                  <a:pt x="374" y="651"/>
                  <a:pt x="352" y="649"/>
                  <a:pt x="331" y="645"/>
                </a:cubicBezTo>
                <a:cubicBezTo>
                  <a:pt x="322" y="644"/>
                  <a:pt x="316" y="640"/>
                  <a:pt x="312" y="632"/>
                </a:cubicBezTo>
                <a:cubicBezTo>
                  <a:pt x="293" y="597"/>
                  <a:pt x="325" y="506"/>
                  <a:pt x="339" y="474"/>
                </a:cubicBezTo>
                <a:cubicBezTo>
                  <a:pt x="341" y="472"/>
                  <a:pt x="356" y="448"/>
                  <a:pt x="347" y="431"/>
                </a:cubicBezTo>
                <a:cubicBezTo>
                  <a:pt x="344" y="425"/>
                  <a:pt x="338" y="419"/>
                  <a:pt x="324" y="419"/>
                </a:cubicBezTo>
                <a:cubicBezTo>
                  <a:pt x="320" y="419"/>
                  <a:pt x="304" y="421"/>
                  <a:pt x="299" y="424"/>
                </a:cubicBezTo>
                <a:cubicBezTo>
                  <a:pt x="299" y="424"/>
                  <a:pt x="299" y="424"/>
                  <a:pt x="299" y="424"/>
                </a:cubicBezTo>
                <a:cubicBezTo>
                  <a:pt x="295" y="425"/>
                  <a:pt x="198" y="448"/>
                  <a:pt x="123" y="448"/>
                </a:cubicBezTo>
                <a:cubicBezTo>
                  <a:pt x="75" y="448"/>
                  <a:pt x="57" y="439"/>
                  <a:pt x="49" y="431"/>
                </a:cubicBezTo>
                <a:cubicBezTo>
                  <a:pt x="34" y="414"/>
                  <a:pt x="21" y="358"/>
                  <a:pt x="40" y="288"/>
                </a:cubicBezTo>
                <a:cubicBezTo>
                  <a:pt x="58" y="222"/>
                  <a:pt x="116" y="104"/>
                  <a:pt x="305" y="44"/>
                </a:cubicBezTo>
                <a:cubicBezTo>
                  <a:pt x="353" y="29"/>
                  <a:pt x="401" y="21"/>
                  <a:pt x="446" y="21"/>
                </a:cubicBezTo>
                <a:cubicBezTo>
                  <a:pt x="545" y="21"/>
                  <a:pt x="636" y="58"/>
                  <a:pt x="701" y="126"/>
                </a:cubicBezTo>
                <a:cubicBezTo>
                  <a:pt x="759" y="187"/>
                  <a:pt x="792" y="267"/>
                  <a:pt x="789" y="342"/>
                </a:cubicBezTo>
                <a:close/>
                <a:moveTo>
                  <a:pt x="182" y="177"/>
                </a:moveTo>
                <a:cubicBezTo>
                  <a:pt x="145" y="177"/>
                  <a:pt x="115" y="208"/>
                  <a:pt x="115" y="245"/>
                </a:cubicBezTo>
                <a:cubicBezTo>
                  <a:pt x="115" y="282"/>
                  <a:pt x="145" y="312"/>
                  <a:pt x="182" y="312"/>
                </a:cubicBezTo>
                <a:cubicBezTo>
                  <a:pt x="219" y="312"/>
                  <a:pt x="249" y="282"/>
                  <a:pt x="249" y="245"/>
                </a:cubicBezTo>
                <a:cubicBezTo>
                  <a:pt x="249" y="207"/>
                  <a:pt x="219" y="177"/>
                  <a:pt x="182" y="177"/>
                </a:cubicBezTo>
                <a:close/>
                <a:moveTo>
                  <a:pt x="182" y="291"/>
                </a:moveTo>
                <a:cubicBezTo>
                  <a:pt x="156" y="291"/>
                  <a:pt x="136" y="270"/>
                  <a:pt x="136" y="245"/>
                </a:cubicBezTo>
                <a:cubicBezTo>
                  <a:pt x="135" y="219"/>
                  <a:pt x="156" y="198"/>
                  <a:pt x="182" y="198"/>
                </a:cubicBezTo>
                <a:cubicBezTo>
                  <a:pt x="208" y="198"/>
                  <a:pt x="228" y="219"/>
                  <a:pt x="228" y="245"/>
                </a:cubicBezTo>
                <a:cubicBezTo>
                  <a:pt x="228" y="270"/>
                  <a:pt x="208" y="291"/>
                  <a:pt x="182" y="291"/>
                </a:cubicBezTo>
                <a:close/>
                <a:moveTo>
                  <a:pt x="393" y="144"/>
                </a:moveTo>
                <a:cubicBezTo>
                  <a:pt x="393" y="107"/>
                  <a:pt x="363" y="77"/>
                  <a:pt x="326" y="77"/>
                </a:cubicBezTo>
                <a:cubicBezTo>
                  <a:pt x="288" y="77"/>
                  <a:pt x="258" y="107"/>
                  <a:pt x="258" y="144"/>
                </a:cubicBezTo>
                <a:cubicBezTo>
                  <a:pt x="258" y="181"/>
                  <a:pt x="288" y="211"/>
                  <a:pt x="326" y="211"/>
                </a:cubicBezTo>
                <a:cubicBezTo>
                  <a:pt x="363" y="211"/>
                  <a:pt x="393" y="181"/>
                  <a:pt x="393" y="144"/>
                </a:cubicBezTo>
                <a:close/>
                <a:moveTo>
                  <a:pt x="326" y="190"/>
                </a:moveTo>
                <a:cubicBezTo>
                  <a:pt x="300" y="190"/>
                  <a:pt x="279" y="170"/>
                  <a:pt x="279" y="144"/>
                </a:cubicBezTo>
                <a:cubicBezTo>
                  <a:pt x="279" y="118"/>
                  <a:pt x="300" y="98"/>
                  <a:pt x="326" y="98"/>
                </a:cubicBezTo>
                <a:cubicBezTo>
                  <a:pt x="351" y="98"/>
                  <a:pt x="372" y="118"/>
                  <a:pt x="372" y="144"/>
                </a:cubicBezTo>
                <a:cubicBezTo>
                  <a:pt x="372" y="170"/>
                  <a:pt x="351" y="190"/>
                  <a:pt x="326" y="190"/>
                </a:cubicBezTo>
                <a:close/>
                <a:moveTo>
                  <a:pt x="687" y="223"/>
                </a:moveTo>
                <a:cubicBezTo>
                  <a:pt x="687" y="186"/>
                  <a:pt x="657" y="156"/>
                  <a:pt x="619" y="156"/>
                </a:cubicBezTo>
                <a:cubicBezTo>
                  <a:pt x="582" y="156"/>
                  <a:pt x="552" y="186"/>
                  <a:pt x="552" y="223"/>
                </a:cubicBezTo>
                <a:cubicBezTo>
                  <a:pt x="552" y="260"/>
                  <a:pt x="582" y="291"/>
                  <a:pt x="619" y="291"/>
                </a:cubicBezTo>
                <a:cubicBezTo>
                  <a:pt x="657" y="291"/>
                  <a:pt x="687" y="260"/>
                  <a:pt x="687" y="223"/>
                </a:cubicBezTo>
                <a:close/>
                <a:moveTo>
                  <a:pt x="573" y="223"/>
                </a:moveTo>
                <a:cubicBezTo>
                  <a:pt x="573" y="198"/>
                  <a:pt x="594" y="177"/>
                  <a:pt x="619" y="177"/>
                </a:cubicBezTo>
                <a:cubicBezTo>
                  <a:pt x="645" y="177"/>
                  <a:pt x="666" y="198"/>
                  <a:pt x="666" y="223"/>
                </a:cubicBezTo>
                <a:cubicBezTo>
                  <a:pt x="666" y="249"/>
                  <a:pt x="645" y="270"/>
                  <a:pt x="619" y="270"/>
                </a:cubicBezTo>
                <a:cubicBezTo>
                  <a:pt x="594" y="270"/>
                  <a:pt x="573" y="249"/>
                  <a:pt x="573" y="223"/>
                </a:cubicBezTo>
                <a:close/>
                <a:moveTo>
                  <a:pt x="482" y="77"/>
                </a:moveTo>
                <a:cubicBezTo>
                  <a:pt x="445" y="77"/>
                  <a:pt x="415" y="107"/>
                  <a:pt x="415" y="144"/>
                </a:cubicBezTo>
                <a:cubicBezTo>
                  <a:pt x="415" y="181"/>
                  <a:pt x="445" y="211"/>
                  <a:pt x="482" y="211"/>
                </a:cubicBezTo>
                <a:cubicBezTo>
                  <a:pt x="520" y="211"/>
                  <a:pt x="550" y="181"/>
                  <a:pt x="550" y="144"/>
                </a:cubicBezTo>
                <a:cubicBezTo>
                  <a:pt x="550" y="107"/>
                  <a:pt x="520" y="77"/>
                  <a:pt x="482" y="77"/>
                </a:cubicBezTo>
                <a:close/>
                <a:moveTo>
                  <a:pt x="482" y="190"/>
                </a:moveTo>
                <a:cubicBezTo>
                  <a:pt x="457" y="190"/>
                  <a:pt x="436" y="170"/>
                  <a:pt x="436" y="144"/>
                </a:cubicBezTo>
                <a:cubicBezTo>
                  <a:pt x="436" y="118"/>
                  <a:pt x="457" y="98"/>
                  <a:pt x="482" y="98"/>
                </a:cubicBezTo>
                <a:cubicBezTo>
                  <a:pt x="508" y="98"/>
                  <a:pt x="529" y="118"/>
                  <a:pt x="529" y="144"/>
                </a:cubicBezTo>
                <a:cubicBezTo>
                  <a:pt x="529" y="170"/>
                  <a:pt x="508" y="190"/>
                  <a:pt x="482" y="190"/>
                </a:cubicBezTo>
                <a:close/>
                <a:moveTo>
                  <a:pt x="440" y="478"/>
                </a:moveTo>
                <a:cubicBezTo>
                  <a:pt x="402" y="478"/>
                  <a:pt x="372" y="508"/>
                  <a:pt x="372" y="545"/>
                </a:cubicBezTo>
                <a:cubicBezTo>
                  <a:pt x="372" y="582"/>
                  <a:pt x="402" y="612"/>
                  <a:pt x="440" y="612"/>
                </a:cubicBezTo>
                <a:cubicBezTo>
                  <a:pt x="477" y="612"/>
                  <a:pt x="507" y="582"/>
                  <a:pt x="507" y="545"/>
                </a:cubicBezTo>
                <a:cubicBezTo>
                  <a:pt x="507" y="508"/>
                  <a:pt x="477" y="478"/>
                  <a:pt x="440" y="478"/>
                </a:cubicBezTo>
                <a:close/>
                <a:moveTo>
                  <a:pt x="440" y="591"/>
                </a:moveTo>
                <a:cubicBezTo>
                  <a:pt x="414" y="591"/>
                  <a:pt x="393" y="571"/>
                  <a:pt x="393" y="545"/>
                </a:cubicBezTo>
                <a:cubicBezTo>
                  <a:pt x="393" y="519"/>
                  <a:pt x="414" y="499"/>
                  <a:pt x="440" y="499"/>
                </a:cubicBezTo>
                <a:cubicBezTo>
                  <a:pt x="465" y="499"/>
                  <a:pt x="486" y="519"/>
                  <a:pt x="486" y="545"/>
                </a:cubicBezTo>
                <a:cubicBezTo>
                  <a:pt x="486" y="571"/>
                  <a:pt x="465" y="591"/>
                  <a:pt x="440" y="591"/>
                </a:cubicBezTo>
                <a:close/>
                <a:moveTo>
                  <a:pt x="602" y="393"/>
                </a:moveTo>
                <a:cubicBezTo>
                  <a:pt x="602" y="430"/>
                  <a:pt x="632" y="460"/>
                  <a:pt x="669" y="460"/>
                </a:cubicBezTo>
                <a:cubicBezTo>
                  <a:pt x="706" y="460"/>
                  <a:pt x="736" y="430"/>
                  <a:pt x="736" y="393"/>
                </a:cubicBezTo>
                <a:cubicBezTo>
                  <a:pt x="736" y="356"/>
                  <a:pt x="706" y="325"/>
                  <a:pt x="669" y="325"/>
                </a:cubicBezTo>
                <a:cubicBezTo>
                  <a:pt x="632" y="325"/>
                  <a:pt x="602" y="356"/>
                  <a:pt x="602" y="393"/>
                </a:cubicBezTo>
                <a:close/>
                <a:moveTo>
                  <a:pt x="715" y="393"/>
                </a:moveTo>
                <a:cubicBezTo>
                  <a:pt x="715" y="418"/>
                  <a:pt x="695" y="439"/>
                  <a:pt x="669" y="439"/>
                </a:cubicBezTo>
                <a:cubicBezTo>
                  <a:pt x="643" y="439"/>
                  <a:pt x="622" y="418"/>
                  <a:pt x="622" y="393"/>
                </a:cubicBezTo>
                <a:cubicBezTo>
                  <a:pt x="622" y="367"/>
                  <a:pt x="643" y="346"/>
                  <a:pt x="669" y="346"/>
                </a:cubicBezTo>
                <a:cubicBezTo>
                  <a:pt x="695" y="346"/>
                  <a:pt x="715" y="367"/>
                  <a:pt x="715" y="393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cxnSp>
        <p:nvCxnSpPr>
          <p:cNvPr id="214" name="Straight Arrow Connector 213"/>
          <p:cNvCxnSpPr/>
          <p:nvPr/>
        </p:nvCxnSpPr>
        <p:spPr>
          <a:xfrm>
            <a:off x="3094975" y="3220080"/>
            <a:ext cx="0" cy="18983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endCxn id="219" idx="2"/>
          </p:cNvCxnSpPr>
          <p:nvPr/>
        </p:nvCxnSpPr>
        <p:spPr>
          <a:xfrm flipV="1">
            <a:off x="3364378" y="3385468"/>
            <a:ext cx="328370" cy="2410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endCxn id="186" idx="2"/>
          </p:cNvCxnSpPr>
          <p:nvPr/>
        </p:nvCxnSpPr>
        <p:spPr>
          <a:xfrm flipV="1">
            <a:off x="3101426" y="4159959"/>
            <a:ext cx="1" cy="3771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endCxn id="219" idx="4"/>
          </p:cNvCxnSpPr>
          <p:nvPr/>
        </p:nvCxnSpPr>
        <p:spPr>
          <a:xfrm flipV="1">
            <a:off x="4126791" y="3819842"/>
            <a:ext cx="331" cy="737744"/>
          </a:xfrm>
          <a:prstGeom prst="straightConnector1">
            <a:avLst/>
          </a:prstGeom>
          <a:ln>
            <a:solidFill>
              <a:srgbClr val="F2683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stCxn id="219" idx="7"/>
          </p:cNvCxnSpPr>
          <p:nvPr/>
        </p:nvCxnSpPr>
        <p:spPr>
          <a:xfrm flipV="1">
            <a:off x="4434271" y="2837916"/>
            <a:ext cx="325936" cy="24040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Flowchart: Connector 218"/>
          <p:cNvSpPr/>
          <p:nvPr/>
        </p:nvSpPr>
        <p:spPr>
          <a:xfrm>
            <a:off x="3692748" y="2951094"/>
            <a:ext cx="868748" cy="868748"/>
          </a:xfrm>
          <a:prstGeom prst="flowChartConnector">
            <a:avLst/>
          </a:prstGeom>
          <a:noFill/>
          <a:ln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20" name="Straight Arrow Connector 219"/>
          <p:cNvCxnSpPr>
            <a:endCxn id="219" idx="6"/>
          </p:cNvCxnSpPr>
          <p:nvPr/>
        </p:nvCxnSpPr>
        <p:spPr>
          <a:xfrm flipH="1" flipV="1">
            <a:off x="4561496" y="3385468"/>
            <a:ext cx="282958" cy="23604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219" idx="5"/>
          </p:cNvCxnSpPr>
          <p:nvPr/>
        </p:nvCxnSpPr>
        <p:spPr>
          <a:xfrm>
            <a:off x="4434271" y="3692617"/>
            <a:ext cx="644048" cy="844514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Freeform 99"/>
          <p:cNvSpPr>
            <a:spLocks noEditPoints="1"/>
          </p:cNvSpPr>
          <p:nvPr/>
        </p:nvSpPr>
        <p:spPr bwMode="auto">
          <a:xfrm>
            <a:off x="442403" y="3556759"/>
            <a:ext cx="438932" cy="302244"/>
          </a:xfrm>
          <a:custGeom>
            <a:avLst/>
            <a:gdLst>
              <a:gd name="T0" fmla="*/ 95 w 628"/>
              <a:gd name="T1" fmla="*/ 133 h 433"/>
              <a:gd name="T2" fmla="*/ 212 w 628"/>
              <a:gd name="T3" fmla="*/ 133 h 433"/>
              <a:gd name="T4" fmla="*/ 154 w 628"/>
              <a:gd name="T5" fmla="*/ 89 h 433"/>
              <a:gd name="T6" fmla="*/ 154 w 628"/>
              <a:gd name="T7" fmla="*/ 178 h 433"/>
              <a:gd name="T8" fmla="*/ 154 w 628"/>
              <a:gd name="T9" fmla="*/ 89 h 433"/>
              <a:gd name="T10" fmla="*/ 235 w 628"/>
              <a:gd name="T11" fmla="*/ 239 h 433"/>
              <a:gd name="T12" fmla="*/ 184 w 628"/>
              <a:gd name="T13" fmla="*/ 171 h 433"/>
              <a:gd name="T14" fmla="*/ 221 w 628"/>
              <a:gd name="T15" fmla="*/ 239 h 433"/>
              <a:gd name="T16" fmla="*/ 154 w 628"/>
              <a:gd name="T17" fmla="*/ 305 h 433"/>
              <a:gd name="T18" fmla="*/ 87 w 628"/>
              <a:gd name="T19" fmla="*/ 239 h 433"/>
              <a:gd name="T20" fmla="*/ 124 w 628"/>
              <a:gd name="T21" fmla="*/ 171 h 433"/>
              <a:gd name="T22" fmla="*/ 73 w 628"/>
              <a:gd name="T23" fmla="*/ 239 h 433"/>
              <a:gd name="T24" fmla="*/ 154 w 628"/>
              <a:gd name="T25" fmla="*/ 319 h 433"/>
              <a:gd name="T26" fmla="*/ 554 w 628"/>
              <a:gd name="T27" fmla="*/ 171 h 433"/>
              <a:gd name="T28" fmla="*/ 307 w 628"/>
              <a:gd name="T29" fmla="*/ 164 h 433"/>
              <a:gd name="T30" fmla="*/ 307 w 628"/>
              <a:gd name="T31" fmla="*/ 178 h 433"/>
              <a:gd name="T32" fmla="*/ 554 w 628"/>
              <a:gd name="T33" fmla="*/ 171 h 433"/>
              <a:gd name="T34" fmla="*/ 547 w 628"/>
              <a:gd name="T35" fmla="*/ 227 h 433"/>
              <a:gd name="T36" fmla="*/ 300 w 628"/>
              <a:gd name="T37" fmla="*/ 234 h 433"/>
              <a:gd name="T38" fmla="*/ 547 w 628"/>
              <a:gd name="T39" fmla="*/ 241 h 433"/>
              <a:gd name="T40" fmla="*/ 554 w 628"/>
              <a:gd name="T41" fmla="*/ 298 h 433"/>
              <a:gd name="T42" fmla="*/ 307 w 628"/>
              <a:gd name="T43" fmla="*/ 291 h 433"/>
              <a:gd name="T44" fmla="*/ 307 w 628"/>
              <a:gd name="T45" fmla="*/ 305 h 433"/>
              <a:gd name="T46" fmla="*/ 554 w 628"/>
              <a:gd name="T47" fmla="*/ 298 h 433"/>
              <a:gd name="T48" fmla="*/ 486 w 628"/>
              <a:gd name="T49" fmla="*/ 433 h 433"/>
              <a:gd name="T50" fmla="*/ 479 w 628"/>
              <a:gd name="T51" fmla="*/ 390 h 433"/>
              <a:gd name="T52" fmla="*/ 436 w 628"/>
              <a:gd name="T53" fmla="*/ 390 h 433"/>
              <a:gd name="T54" fmla="*/ 429 w 628"/>
              <a:gd name="T55" fmla="*/ 433 h 433"/>
              <a:gd name="T56" fmla="*/ 192 w 628"/>
              <a:gd name="T57" fmla="*/ 426 h 433"/>
              <a:gd name="T58" fmla="*/ 170 w 628"/>
              <a:gd name="T59" fmla="*/ 368 h 433"/>
              <a:gd name="T60" fmla="*/ 149 w 628"/>
              <a:gd name="T61" fmla="*/ 426 h 433"/>
              <a:gd name="T62" fmla="*/ 7 w 628"/>
              <a:gd name="T63" fmla="*/ 433 h 433"/>
              <a:gd name="T64" fmla="*/ 0 w 628"/>
              <a:gd name="T65" fmla="*/ 7 h 433"/>
              <a:gd name="T66" fmla="*/ 270 w 628"/>
              <a:gd name="T67" fmla="*/ 0 h 433"/>
              <a:gd name="T68" fmla="*/ 329 w 628"/>
              <a:gd name="T69" fmla="*/ 73 h 433"/>
              <a:gd name="T70" fmla="*/ 628 w 628"/>
              <a:gd name="T71" fmla="*/ 80 h 433"/>
              <a:gd name="T72" fmla="*/ 621 w 628"/>
              <a:gd name="T73" fmla="*/ 433 h 433"/>
              <a:gd name="T74" fmla="*/ 614 w 628"/>
              <a:gd name="T75" fmla="*/ 419 h 433"/>
              <a:gd name="T76" fmla="*/ 325 w 628"/>
              <a:gd name="T77" fmla="*/ 87 h 433"/>
              <a:gd name="T78" fmla="*/ 267 w 628"/>
              <a:gd name="T79" fmla="*/ 14 h 433"/>
              <a:gd name="T80" fmla="*/ 14 w 628"/>
              <a:gd name="T81" fmla="*/ 419 h 433"/>
              <a:gd name="T82" fmla="*/ 135 w 628"/>
              <a:gd name="T83" fmla="*/ 390 h 433"/>
              <a:gd name="T84" fmla="*/ 206 w 628"/>
              <a:gd name="T85" fmla="*/ 390 h 433"/>
              <a:gd name="T86" fmla="*/ 422 w 628"/>
              <a:gd name="T87" fmla="*/ 419 h 433"/>
              <a:gd name="T88" fmla="*/ 458 w 628"/>
              <a:gd name="T89" fmla="*/ 354 h 433"/>
              <a:gd name="T90" fmla="*/ 493 w 628"/>
              <a:gd name="T91" fmla="*/ 41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8" h="433">
                <a:moveTo>
                  <a:pt x="154" y="192"/>
                </a:moveTo>
                <a:cubicBezTo>
                  <a:pt x="121" y="192"/>
                  <a:pt x="95" y="166"/>
                  <a:pt x="95" y="133"/>
                </a:cubicBezTo>
                <a:cubicBezTo>
                  <a:pt x="95" y="101"/>
                  <a:pt x="121" y="75"/>
                  <a:pt x="154" y="75"/>
                </a:cubicBezTo>
                <a:cubicBezTo>
                  <a:pt x="186" y="75"/>
                  <a:pt x="212" y="101"/>
                  <a:pt x="212" y="133"/>
                </a:cubicBezTo>
                <a:cubicBezTo>
                  <a:pt x="212" y="166"/>
                  <a:pt x="186" y="192"/>
                  <a:pt x="154" y="192"/>
                </a:cubicBezTo>
                <a:close/>
                <a:moveTo>
                  <a:pt x="154" y="89"/>
                </a:moveTo>
                <a:cubicBezTo>
                  <a:pt x="129" y="89"/>
                  <a:pt x="109" y="109"/>
                  <a:pt x="109" y="133"/>
                </a:cubicBezTo>
                <a:cubicBezTo>
                  <a:pt x="109" y="158"/>
                  <a:pt x="129" y="178"/>
                  <a:pt x="154" y="178"/>
                </a:cubicBezTo>
                <a:cubicBezTo>
                  <a:pt x="178" y="178"/>
                  <a:pt x="198" y="158"/>
                  <a:pt x="198" y="133"/>
                </a:cubicBezTo>
                <a:cubicBezTo>
                  <a:pt x="198" y="109"/>
                  <a:pt x="178" y="89"/>
                  <a:pt x="154" y="89"/>
                </a:cubicBezTo>
                <a:close/>
                <a:moveTo>
                  <a:pt x="235" y="301"/>
                </a:moveTo>
                <a:cubicBezTo>
                  <a:pt x="235" y="239"/>
                  <a:pt x="235" y="239"/>
                  <a:pt x="235" y="239"/>
                </a:cubicBezTo>
                <a:cubicBezTo>
                  <a:pt x="235" y="210"/>
                  <a:pt x="219" y="182"/>
                  <a:pt x="193" y="168"/>
                </a:cubicBezTo>
                <a:cubicBezTo>
                  <a:pt x="190" y="166"/>
                  <a:pt x="186" y="167"/>
                  <a:pt x="184" y="171"/>
                </a:cubicBezTo>
                <a:cubicBezTo>
                  <a:pt x="182" y="174"/>
                  <a:pt x="183" y="178"/>
                  <a:pt x="186" y="180"/>
                </a:cubicBezTo>
                <a:cubicBezTo>
                  <a:pt x="208" y="192"/>
                  <a:pt x="221" y="215"/>
                  <a:pt x="221" y="239"/>
                </a:cubicBezTo>
                <a:cubicBezTo>
                  <a:pt x="221" y="298"/>
                  <a:pt x="221" y="298"/>
                  <a:pt x="221" y="298"/>
                </a:cubicBezTo>
                <a:cubicBezTo>
                  <a:pt x="215" y="301"/>
                  <a:pt x="192" y="305"/>
                  <a:pt x="154" y="305"/>
                </a:cubicBezTo>
                <a:cubicBezTo>
                  <a:pt x="116" y="305"/>
                  <a:pt x="93" y="301"/>
                  <a:pt x="87" y="298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7" y="215"/>
                  <a:pt x="100" y="192"/>
                  <a:pt x="121" y="180"/>
                </a:cubicBezTo>
                <a:cubicBezTo>
                  <a:pt x="124" y="178"/>
                  <a:pt x="126" y="174"/>
                  <a:pt x="124" y="171"/>
                </a:cubicBezTo>
                <a:cubicBezTo>
                  <a:pt x="122" y="167"/>
                  <a:pt x="118" y="166"/>
                  <a:pt x="114" y="168"/>
                </a:cubicBezTo>
                <a:cubicBezTo>
                  <a:pt x="89" y="182"/>
                  <a:pt x="73" y="210"/>
                  <a:pt x="73" y="239"/>
                </a:cubicBezTo>
                <a:cubicBezTo>
                  <a:pt x="73" y="301"/>
                  <a:pt x="73" y="301"/>
                  <a:pt x="73" y="301"/>
                </a:cubicBezTo>
                <a:cubicBezTo>
                  <a:pt x="73" y="316"/>
                  <a:pt x="117" y="319"/>
                  <a:pt x="154" y="319"/>
                </a:cubicBezTo>
                <a:cubicBezTo>
                  <a:pt x="191" y="319"/>
                  <a:pt x="235" y="316"/>
                  <a:pt x="235" y="301"/>
                </a:cubicBezTo>
                <a:close/>
                <a:moveTo>
                  <a:pt x="554" y="171"/>
                </a:moveTo>
                <a:cubicBezTo>
                  <a:pt x="554" y="167"/>
                  <a:pt x="551" y="164"/>
                  <a:pt x="547" y="164"/>
                </a:cubicBezTo>
                <a:cubicBezTo>
                  <a:pt x="307" y="164"/>
                  <a:pt x="307" y="164"/>
                  <a:pt x="307" y="164"/>
                </a:cubicBezTo>
                <a:cubicBezTo>
                  <a:pt x="303" y="164"/>
                  <a:pt x="300" y="167"/>
                  <a:pt x="300" y="171"/>
                </a:cubicBezTo>
                <a:cubicBezTo>
                  <a:pt x="300" y="175"/>
                  <a:pt x="303" y="178"/>
                  <a:pt x="307" y="178"/>
                </a:cubicBezTo>
                <a:cubicBezTo>
                  <a:pt x="547" y="178"/>
                  <a:pt x="547" y="178"/>
                  <a:pt x="547" y="178"/>
                </a:cubicBezTo>
                <a:cubicBezTo>
                  <a:pt x="551" y="178"/>
                  <a:pt x="554" y="175"/>
                  <a:pt x="554" y="171"/>
                </a:cubicBezTo>
                <a:close/>
                <a:moveTo>
                  <a:pt x="554" y="234"/>
                </a:moveTo>
                <a:cubicBezTo>
                  <a:pt x="554" y="231"/>
                  <a:pt x="551" y="227"/>
                  <a:pt x="547" y="227"/>
                </a:cubicBezTo>
                <a:cubicBezTo>
                  <a:pt x="307" y="227"/>
                  <a:pt x="307" y="227"/>
                  <a:pt x="307" y="227"/>
                </a:cubicBezTo>
                <a:cubicBezTo>
                  <a:pt x="303" y="227"/>
                  <a:pt x="300" y="231"/>
                  <a:pt x="300" y="234"/>
                </a:cubicBezTo>
                <a:cubicBezTo>
                  <a:pt x="300" y="238"/>
                  <a:pt x="303" y="241"/>
                  <a:pt x="307" y="241"/>
                </a:cubicBezTo>
                <a:cubicBezTo>
                  <a:pt x="547" y="241"/>
                  <a:pt x="547" y="241"/>
                  <a:pt x="547" y="241"/>
                </a:cubicBezTo>
                <a:cubicBezTo>
                  <a:pt x="551" y="241"/>
                  <a:pt x="554" y="238"/>
                  <a:pt x="554" y="234"/>
                </a:cubicBezTo>
                <a:close/>
                <a:moveTo>
                  <a:pt x="554" y="298"/>
                </a:moveTo>
                <a:cubicBezTo>
                  <a:pt x="554" y="294"/>
                  <a:pt x="551" y="291"/>
                  <a:pt x="54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3" y="291"/>
                  <a:pt x="300" y="294"/>
                  <a:pt x="300" y="298"/>
                </a:cubicBezTo>
                <a:cubicBezTo>
                  <a:pt x="300" y="301"/>
                  <a:pt x="303" y="305"/>
                  <a:pt x="307" y="305"/>
                </a:cubicBezTo>
                <a:cubicBezTo>
                  <a:pt x="547" y="305"/>
                  <a:pt x="547" y="305"/>
                  <a:pt x="547" y="305"/>
                </a:cubicBezTo>
                <a:cubicBezTo>
                  <a:pt x="551" y="305"/>
                  <a:pt x="554" y="301"/>
                  <a:pt x="554" y="298"/>
                </a:cubicBezTo>
                <a:close/>
                <a:moveTo>
                  <a:pt x="621" y="433"/>
                </a:moveTo>
                <a:cubicBezTo>
                  <a:pt x="486" y="433"/>
                  <a:pt x="486" y="433"/>
                  <a:pt x="486" y="433"/>
                </a:cubicBezTo>
                <a:cubicBezTo>
                  <a:pt x="483" y="433"/>
                  <a:pt x="479" y="430"/>
                  <a:pt x="479" y="426"/>
                </a:cubicBezTo>
                <a:cubicBezTo>
                  <a:pt x="479" y="390"/>
                  <a:pt x="479" y="390"/>
                  <a:pt x="479" y="390"/>
                </a:cubicBezTo>
                <a:cubicBezTo>
                  <a:pt x="479" y="378"/>
                  <a:pt x="470" y="368"/>
                  <a:pt x="458" y="368"/>
                </a:cubicBezTo>
                <a:cubicBezTo>
                  <a:pt x="446" y="368"/>
                  <a:pt x="436" y="378"/>
                  <a:pt x="436" y="390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6" y="430"/>
                  <a:pt x="433" y="433"/>
                  <a:pt x="429" y="433"/>
                </a:cubicBezTo>
                <a:cubicBezTo>
                  <a:pt x="199" y="433"/>
                  <a:pt x="199" y="433"/>
                  <a:pt x="199" y="433"/>
                </a:cubicBezTo>
                <a:cubicBezTo>
                  <a:pt x="195" y="433"/>
                  <a:pt x="192" y="430"/>
                  <a:pt x="192" y="426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192" y="378"/>
                  <a:pt x="182" y="368"/>
                  <a:pt x="170" y="368"/>
                </a:cubicBezTo>
                <a:cubicBezTo>
                  <a:pt x="158" y="368"/>
                  <a:pt x="149" y="378"/>
                  <a:pt x="149" y="390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49" y="430"/>
                  <a:pt x="146" y="433"/>
                  <a:pt x="142" y="433"/>
                </a:cubicBezTo>
                <a:cubicBezTo>
                  <a:pt x="7" y="433"/>
                  <a:pt x="7" y="433"/>
                  <a:pt x="7" y="433"/>
                </a:cubicBezTo>
                <a:cubicBezTo>
                  <a:pt x="3" y="433"/>
                  <a:pt x="0" y="430"/>
                  <a:pt x="0" y="42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2" y="0"/>
                  <a:pt x="275" y="1"/>
                  <a:pt x="276" y="3"/>
                </a:cubicBezTo>
                <a:cubicBezTo>
                  <a:pt x="329" y="73"/>
                  <a:pt x="329" y="73"/>
                  <a:pt x="329" y="73"/>
                </a:cubicBezTo>
                <a:cubicBezTo>
                  <a:pt x="621" y="73"/>
                  <a:pt x="621" y="73"/>
                  <a:pt x="621" y="73"/>
                </a:cubicBezTo>
                <a:cubicBezTo>
                  <a:pt x="625" y="73"/>
                  <a:pt x="628" y="76"/>
                  <a:pt x="628" y="80"/>
                </a:cubicBezTo>
                <a:cubicBezTo>
                  <a:pt x="628" y="426"/>
                  <a:pt x="628" y="426"/>
                  <a:pt x="628" y="426"/>
                </a:cubicBezTo>
                <a:cubicBezTo>
                  <a:pt x="628" y="430"/>
                  <a:pt x="625" y="433"/>
                  <a:pt x="621" y="433"/>
                </a:cubicBezTo>
                <a:close/>
                <a:moveTo>
                  <a:pt x="493" y="419"/>
                </a:moveTo>
                <a:cubicBezTo>
                  <a:pt x="614" y="419"/>
                  <a:pt x="614" y="419"/>
                  <a:pt x="614" y="419"/>
                </a:cubicBezTo>
                <a:cubicBezTo>
                  <a:pt x="614" y="87"/>
                  <a:pt x="614" y="87"/>
                  <a:pt x="614" y="87"/>
                </a:cubicBezTo>
                <a:cubicBezTo>
                  <a:pt x="325" y="87"/>
                  <a:pt x="325" y="87"/>
                  <a:pt x="325" y="87"/>
                </a:cubicBezTo>
                <a:cubicBezTo>
                  <a:pt x="323" y="87"/>
                  <a:pt x="321" y="86"/>
                  <a:pt x="320" y="8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19"/>
                  <a:pt x="14" y="419"/>
                  <a:pt x="14" y="419"/>
                </a:cubicBezTo>
                <a:cubicBezTo>
                  <a:pt x="135" y="419"/>
                  <a:pt x="135" y="419"/>
                  <a:pt x="135" y="419"/>
                </a:cubicBezTo>
                <a:cubicBezTo>
                  <a:pt x="135" y="390"/>
                  <a:pt x="135" y="390"/>
                  <a:pt x="135" y="390"/>
                </a:cubicBezTo>
                <a:cubicBezTo>
                  <a:pt x="135" y="370"/>
                  <a:pt x="151" y="354"/>
                  <a:pt x="170" y="354"/>
                </a:cubicBezTo>
                <a:cubicBezTo>
                  <a:pt x="190" y="354"/>
                  <a:pt x="206" y="370"/>
                  <a:pt x="206" y="390"/>
                </a:cubicBezTo>
                <a:cubicBezTo>
                  <a:pt x="206" y="419"/>
                  <a:pt x="206" y="419"/>
                  <a:pt x="206" y="419"/>
                </a:cubicBezTo>
                <a:cubicBezTo>
                  <a:pt x="422" y="419"/>
                  <a:pt x="422" y="419"/>
                  <a:pt x="422" y="419"/>
                </a:cubicBezTo>
                <a:cubicBezTo>
                  <a:pt x="422" y="390"/>
                  <a:pt x="422" y="390"/>
                  <a:pt x="422" y="390"/>
                </a:cubicBezTo>
                <a:cubicBezTo>
                  <a:pt x="422" y="370"/>
                  <a:pt x="438" y="354"/>
                  <a:pt x="458" y="354"/>
                </a:cubicBezTo>
                <a:cubicBezTo>
                  <a:pt x="478" y="354"/>
                  <a:pt x="493" y="370"/>
                  <a:pt x="493" y="390"/>
                </a:cubicBezTo>
                <a:lnTo>
                  <a:pt x="493" y="41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125837" y="1762072"/>
            <a:ext cx="5762362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4" name="Rectangle 223"/>
          <p:cNvSpPr/>
          <p:nvPr/>
        </p:nvSpPr>
        <p:spPr>
          <a:xfrm>
            <a:off x="2018861" y="434925"/>
            <a:ext cx="4330342" cy="1378968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455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3" y="404388"/>
            <a:ext cx="3262690" cy="1308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da-DK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Typical PIM</a:t>
            </a:r>
            <a:endParaRPr lang="da-DK" sz="3200" dirty="0">
              <a:solidFill>
                <a:srgbClr val="F26831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setup</a:t>
            </a: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688095" y="2111828"/>
            <a:ext cx="3242293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3 separate applications and integrations between ERP, PIM and Ecommerce 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Means multiple systems that require separate handling and expertise, and typically more technical experience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51104" y="5450100"/>
            <a:ext cx="2686488" cy="401088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Work Sans Light" panose="00000400000000000000" pitchFamily="2" charset="0"/>
              </a:rPr>
              <a:t>PIM</a:t>
            </a:r>
            <a:endParaRPr lang="da-DK" sz="2000" dirty="0">
              <a:latin typeface="Work Sans Ligh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7"/>
          <a:stretch/>
        </p:blipFill>
        <p:spPr>
          <a:xfrm>
            <a:off x="851855" y="3243943"/>
            <a:ext cx="2498469" cy="2136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6972" y="3391750"/>
            <a:ext cx="2230284" cy="1267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1644243" y="3613807"/>
            <a:ext cx="900209" cy="823217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F2683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8"/>
          <a:stretch/>
        </p:blipFill>
        <p:spPr>
          <a:xfrm>
            <a:off x="4809292" y="3258457"/>
            <a:ext cx="2498469" cy="212224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944409" y="3391750"/>
            <a:ext cx="2230284" cy="1267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Rectangle 49"/>
          <p:cNvSpPr/>
          <p:nvPr/>
        </p:nvSpPr>
        <p:spPr>
          <a:xfrm>
            <a:off x="4708541" y="5450100"/>
            <a:ext cx="2686488" cy="401088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Work Sans Light" panose="00000400000000000000" pitchFamily="2" charset="0"/>
              </a:rPr>
              <a:t>Ecommerce</a:t>
            </a:r>
            <a:endParaRPr lang="da-DK" sz="2000" dirty="0">
              <a:latin typeface="Work Sans Light" panose="00000400000000000000" pitchFamily="2" charset="0"/>
            </a:endParaRPr>
          </a:p>
        </p:txBody>
      </p:sp>
      <p:sp>
        <p:nvSpPr>
          <p:cNvPr id="65" name="Freeform 5"/>
          <p:cNvSpPr>
            <a:spLocks noEditPoints="1"/>
          </p:cNvSpPr>
          <p:nvPr/>
        </p:nvSpPr>
        <p:spPr bwMode="auto">
          <a:xfrm>
            <a:off x="5558810" y="3613807"/>
            <a:ext cx="978251" cy="823217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F2683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88" y="302709"/>
            <a:ext cx="2324761" cy="2324761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2768425" y="2512155"/>
            <a:ext cx="2686488" cy="401088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Work Sans Light" panose="00000400000000000000" pitchFamily="2" charset="0"/>
              </a:rPr>
              <a:t>ERP</a:t>
            </a:r>
            <a:endParaRPr lang="da-DK" sz="2000" dirty="0">
              <a:latin typeface="Work Sans Light" panose="00000400000000000000" pitchFamily="2" charset="0"/>
            </a:endParaRPr>
          </a:p>
        </p:txBody>
      </p:sp>
      <p:cxnSp>
        <p:nvCxnSpPr>
          <p:cNvPr id="7" name="Elbow Connector 6"/>
          <p:cNvCxnSpPr>
            <a:stCxn id="5" idx="1"/>
            <a:endCxn id="3" idx="0"/>
          </p:cNvCxnSpPr>
          <p:nvPr/>
        </p:nvCxnSpPr>
        <p:spPr>
          <a:xfrm rot="10800000" flipV="1">
            <a:off x="2101090" y="1465089"/>
            <a:ext cx="848198" cy="1778853"/>
          </a:xfrm>
          <a:prstGeom prst="bentConnector2">
            <a:avLst/>
          </a:prstGeom>
          <a:ln w="19050">
            <a:solidFill>
              <a:srgbClr val="F2683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" idx="3"/>
            <a:endCxn id="51" idx="0"/>
          </p:cNvCxnSpPr>
          <p:nvPr/>
        </p:nvCxnSpPr>
        <p:spPr>
          <a:xfrm>
            <a:off x="5274049" y="1465090"/>
            <a:ext cx="784478" cy="1793367"/>
          </a:xfrm>
          <a:prstGeom prst="bentConnector2">
            <a:avLst/>
          </a:prstGeom>
          <a:ln w="19050">
            <a:solidFill>
              <a:srgbClr val="F2683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51" idx="1"/>
          </p:cNvCxnSpPr>
          <p:nvPr/>
        </p:nvCxnSpPr>
        <p:spPr>
          <a:xfrm>
            <a:off x="3350324" y="4312321"/>
            <a:ext cx="1458968" cy="7257"/>
          </a:xfrm>
          <a:prstGeom prst="straightConnector1">
            <a:avLst/>
          </a:prstGeom>
          <a:ln w="19050">
            <a:solidFill>
              <a:srgbClr val="F2683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1411361" y="1465089"/>
            <a:ext cx="449942" cy="44994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83050"/>
                </a:solidFill>
                <a:latin typeface="Work Sans Black" panose="00000A00000000000000" pitchFamily="2" charset="0"/>
              </a:rPr>
              <a:t>1</a:t>
            </a:r>
            <a:endParaRPr lang="da-DK" dirty="0">
              <a:solidFill>
                <a:srgbClr val="083050"/>
              </a:solidFill>
              <a:latin typeface="Work Sans Black" panose="00000A00000000000000" pitchFamily="2" charset="0"/>
            </a:endParaRPr>
          </a:p>
        </p:txBody>
      </p:sp>
      <p:sp>
        <p:nvSpPr>
          <p:cNvPr id="78" name="Flowchart: Connector 77"/>
          <p:cNvSpPr/>
          <p:nvPr/>
        </p:nvSpPr>
        <p:spPr>
          <a:xfrm>
            <a:off x="6298313" y="1465089"/>
            <a:ext cx="449942" cy="44994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83050"/>
                </a:solidFill>
                <a:latin typeface="Work Sans Black" panose="00000A00000000000000" pitchFamily="2" charset="0"/>
              </a:rPr>
              <a:t>2</a:t>
            </a:r>
            <a:endParaRPr lang="da-DK" dirty="0">
              <a:solidFill>
                <a:srgbClr val="083050"/>
              </a:solidFill>
              <a:latin typeface="Work Sans Black" panose="00000A00000000000000" pitchFamily="2" charset="0"/>
            </a:endParaRPr>
          </a:p>
        </p:txBody>
      </p:sp>
      <p:sp>
        <p:nvSpPr>
          <p:cNvPr id="79" name="Flowchart: Connector 78"/>
          <p:cNvSpPr/>
          <p:nvPr/>
        </p:nvSpPr>
        <p:spPr>
          <a:xfrm>
            <a:off x="3889335" y="3695848"/>
            <a:ext cx="449942" cy="44994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83050"/>
                </a:solidFill>
                <a:latin typeface="Work Sans Black" panose="00000A00000000000000" pitchFamily="2" charset="0"/>
              </a:rPr>
              <a:t>3</a:t>
            </a:r>
            <a:endParaRPr lang="da-DK" dirty="0">
              <a:solidFill>
                <a:srgbClr val="083050"/>
              </a:solidFill>
              <a:latin typeface="Work Sa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7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3" y="404388"/>
            <a:ext cx="3262690" cy="1308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Inexpensive 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implementation </a:t>
            </a:r>
            <a:endParaRPr lang="da-DK" sz="32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688095" y="2111828"/>
            <a:ext cx="3503905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One digital platform = no integration work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Easier to implement = cheaper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Open framework for integration to external sources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Standard Integration framework to Dynamics AX, NAV and D365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51104" y="4172846"/>
            <a:ext cx="2686488" cy="401088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Work Sans Light" panose="00000400000000000000" pitchFamily="2" charset="0"/>
              </a:rPr>
              <a:t>ERP</a:t>
            </a:r>
            <a:endParaRPr lang="da-DK" sz="2000" dirty="0">
              <a:latin typeface="Work Sans Ligh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7"/>
          <a:stretch/>
        </p:blipFill>
        <p:spPr>
          <a:xfrm>
            <a:off x="851855" y="1966689"/>
            <a:ext cx="2498469" cy="2136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6972" y="2114496"/>
            <a:ext cx="2230284" cy="1267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" name="Group 1"/>
          <p:cNvGrpSpPr/>
          <p:nvPr/>
        </p:nvGrpSpPr>
        <p:grpSpPr>
          <a:xfrm>
            <a:off x="4809292" y="1981203"/>
            <a:ext cx="2498469" cy="2122242"/>
            <a:chOff x="4809292" y="3258457"/>
            <a:chExt cx="2498469" cy="212224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58"/>
            <a:stretch/>
          </p:blipFill>
          <p:spPr>
            <a:xfrm>
              <a:off x="4809292" y="3258457"/>
              <a:ext cx="2498469" cy="2122242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4944409" y="3391750"/>
              <a:ext cx="2230284" cy="1267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708541" y="4172846"/>
            <a:ext cx="2686488" cy="401088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Work Sans Light" panose="00000400000000000000" pitchFamily="2" charset="0"/>
              </a:rPr>
              <a:t>PIM + Ecommerce</a:t>
            </a:r>
            <a:endParaRPr lang="da-DK" sz="2000" dirty="0">
              <a:latin typeface="Work Sans Light" panose="00000400000000000000" pitchFamily="2" charset="0"/>
            </a:endParaRPr>
          </a:p>
        </p:txBody>
      </p:sp>
      <p:sp>
        <p:nvSpPr>
          <p:cNvPr id="65" name="Freeform 5"/>
          <p:cNvSpPr>
            <a:spLocks noEditPoints="1"/>
          </p:cNvSpPr>
          <p:nvPr/>
        </p:nvSpPr>
        <p:spPr bwMode="auto">
          <a:xfrm>
            <a:off x="6190830" y="2437008"/>
            <a:ext cx="739503" cy="622306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F2683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cxnSp>
        <p:nvCxnSpPr>
          <p:cNvPr id="15" name="Straight Arrow Connector 14"/>
          <p:cNvCxnSpPr>
            <a:stCxn id="3" idx="3"/>
            <a:endCxn id="51" idx="1"/>
          </p:cNvCxnSpPr>
          <p:nvPr/>
        </p:nvCxnSpPr>
        <p:spPr>
          <a:xfrm>
            <a:off x="3350324" y="3035067"/>
            <a:ext cx="1458968" cy="7257"/>
          </a:xfrm>
          <a:prstGeom prst="straightConnector1">
            <a:avLst/>
          </a:prstGeom>
          <a:ln w="19050">
            <a:solidFill>
              <a:srgbClr val="F2683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owchart: Connector 78"/>
          <p:cNvSpPr/>
          <p:nvPr/>
        </p:nvSpPr>
        <p:spPr>
          <a:xfrm>
            <a:off x="3889335" y="2418594"/>
            <a:ext cx="449942" cy="44994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83050"/>
                </a:solidFill>
                <a:latin typeface="Work Sans Black" panose="00000A00000000000000" pitchFamily="2" charset="0"/>
              </a:rPr>
              <a:t>1</a:t>
            </a:r>
            <a:endParaRPr lang="da-DK" dirty="0">
              <a:solidFill>
                <a:srgbClr val="083050"/>
              </a:solidFill>
              <a:latin typeface="Work Sans Black" panose="00000A00000000000000" pitchFamily="2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5262981" y="2434281"/>
            <a:ext cx="683489" cy="625033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F2683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7"/>
          <p:cNvSpPr>
            <a:spLocks noEditPoints="1"/>
          </p:cNvSpPr>
          <p:nvPr/>
        </p:nvSpPr>
        <p:spPr bwMode="auto">
          <a:xfrm>
            <a:off x="1817163" y="2434281"/>
            <a:ext cx="567852" cy="625033"/>
          </a:xfrm>
          <a:custGeom>
            <a:avLst/>
            <a:gdLst>
              <a:gd name="T0" fmla="*/ 400 w 800"/>
              <a:gd name="T1" fmla="*/ 0 h 880"/>
              <a:gd name="T2" fmla="*/ 0 w 800"/>
              <a:gd name="T3" fmla="*/ 180 h 880"/>
              <a:gd name="T4" fmla="*/ 0 w 800"/>
              <a:gd name="T5" fmla="*/ 700 h 880"/>
              <a:gd name="T6" fmla="*/ 400 w 800"/>
              <a:gd name="T7" fmla="*/ 880 h 880"/>
              <a:gd name="T8" fmla="*/ 800 w 800"/>
              <a:gd name="T9" fmla="*/ 700 h 880"/>
              <a:gd name="T10" fmla="*/ 800 w 800"/>
              <a:gd name="T11" fmla="*/ 180 h 880"/>
              <a:gd name="T12" fmla="*/ 400 w 800"/>
              <a:gd name="T13" fmla="*/ 0 h 880"/>
              <a:gd name="T14" fmla="*/ 760 w 800"/>
              <a:gd name="T15" fmla="*/ 700 h 880"/>
              <a:gd name="T16" fmla="*/ 400 w 800"/>
              <a:gd name="T17" fmla="*/ 840 h 880"/>
              <a:gd name="T18" fmla="*/ 40 w 800"/>
              <a:gd name="T19" fmla="*/ 700 h 880"/>
              <a:gd name="T20" fmla="*/ 40 w 800"/>
              <a:gd name="T21" fmla="*/ 599 h 880"/>
              <a:gd name="T22" fmla="*/ 400 w 800"/>
              <a:gd name="T23" fmla="*/ 700 h 880"/>
              <a:gd name="T24" fmla="*/ 760 w 800"/>
              <a:gd name="T25" fmla="*/ 599 h 880"/>
              <a:gd name="T26" fmla="*/ 760 w 800"/>
              <a:gd name="T27" fmla="*/ 700 h 880"/>
              <a:gd name="T28" fmla="*/ 760 w 800"/>
              <a:gd name="T29" fmla="*/ 520 h 880"/>
              <a:gd name="T30" fmla="*/ 400 w 800"/>
              <a:gd name="T31" fmla="*/ 660 h 880"/>
              <a:gd name="T32" fmla="*/ 40 w 800"/>
              <a:gd name="T33" fmla="*/ 520 h 880"/>
              <a:gd name="T34" fmla="*/ 40 w 800"/>
              <a:gd name="T35" fmla="*/ 419 h 880"/>
              <a:gd name="T36" fmla="*/ 400 w 800"/>
              <a:gd name="T37" fmla="*/ 520 h 880"/>
              <a:gd name="T38" fmla="*/ 760 w 800"/>
              <a:gd name="T39" fmla="*/ 419 h 880"/>
              <a:gd name="T40" fmla="*/ 760 w 800"/>
              <a:gd name="T41" fmla="*/ 520 h 880"/>
              <a:gd name="T42" fmla="*/ 760 w 800"/>
              <a:gd name="T43" fmla="*/ 340 h 880"/>
              <a:gd name="T44" fmla="*/ 400 w 800"/>
              <a:gd name="T45" fmla="*/ 480 h 880"/>
              <a:gd name="T46" fmla="*/ 40 w 800"/>
              <a:gd name="T47" fmla="*/ 340 h 880"/>
              <a:gd name="T48" fmla="*/ 40 w 800"/>
              <a:gd name="T49" fmla="*/ 259 h 880"/>
              <a:gd name="T50" fmla="*/ 400 w 800"/>
              <a:gd name="T51" fmla="*/ 360 h 880"/>
              <a:gd name="T52" fmla="*/ 760 w 800"/>
              <a:gd name="T53" fmla="*/ 259 h 880"/>
              <a:gd name="T54" fmla="*/ 760 w 800"/>
              <a:gd name="T55" fmla="*/ 340 h 880"/>
              <a:gd name="T56" fmla="*/ 400 w 800"/>
              <a:gd name="T57" fmla="*/ 320 h 880"/>
              <a:gd name="T58" fmla="*/ 40 w 800"/>
              <a:gd name="T59" fmla="*/ 180 h 880"/>
              <a:gd name="T60" fmla="*/ 400 w 800"/>
              <a:gd name="T61" fmla="*/ 40 h 880"/>
              <a:gd name="T62" fmla="*/ 760 w 800"/>
              <a:gd name="T63" fmla="*/ 180 h 880"/>
              <a:gd name="T64" fmla="*/ 400 w 800"/>
              <a:gd name="T65" fmla="*/ 32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00" h="880">
                <a:moveTo>
                  <a:pt x="400" y="0"/>
                </a:moveTo>
                <a:cubicBezTo>
                  <a:pt x="175" y="0"/>
                  <a:pt x="0" y="79"/>
                  <a:pt x="0" y="180"/>
                </a:cubicBezTo>
                <a:cubicBezTo>
                  <a:pt x="0" y="700"/>
                  <a:pt x="0" y="700"/>
                  <a:pt x="0" y="700"/>
                </a:cubicBezTo>
                <a:cubicBezTo>
                  <a:pt x="0" y="801"/>
                  <a:pt x="175" y="880"/>
                  <a:pt x="400" y="880"/>
                </a:cubicBezTo>
                <a:cubicBezTo>
                  <a:pt x="624" y="880"/>
                  <a:pt x="800" y="801"/>
                  <a:pt x="800" y="70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79"/>
                  <a:pt x="624" y="0"/>
                  <a:pt x="400" y="0"/>
                </a:cubicBezTo>
                <a:close/>
                <a:moveTo>
                  <a:pt x="760" y="700"/>
                </a:moveTo>
                <a:cubicBezTo>
                  <a:pt x="760" y="782"/>
                  <a:pt x="570" y="840"/>
                  <a:pt x="400" y="840"/>
                </a:cubicBezTo>
                <a:cubicBezTo>
                  <a:pt x="229" y="840"/>
                  <a:pt x="40" y="782"/>
                  <a:pt x="40" y="700"/>
                </a:cubicBezTo>
                <a:cubicBezTo>
                  <a:pt x="40" y="599"/>
                  <a:pt x="40" y="599"/>
                  <a:pt x="40" y="599"/>
                </a:cubicBezTo>
                <a:cubicBezTo>
                  <a:pt x="104" y="659"/>
                  <a:pt x="239" y="700"/>
                  <a:pt x="400" y="700"/>
                </a:cubicBezTo>
                <a:cubicBezTo>
                  <a:pt x="560" y="700"/>
                  <a:pt x="695" y="659"/>
                  <a:pt x="760" y="599"/>
                </a:cubicBezTo>
                <a:lnTo>
                  <a:pt x="760" y="700"/>
                </a:lnTo>
                <a:close/>
                <a:moveTo>
                  <a:pt x="760" y="520"/>
                </a:moveTo>
                <a:cubicBezTo>
                  <a:pt x="760" y="602"/>
                  <a:pt x="570" y="660"/>
                  <a:pt x="400" y="660"/>
                </a:cubicBezTo>
                <a:cubicBezTo>
                  <a:pt x="229" y="660"/>
                  <a:pt x="40" y="602"/>
                  <a:pt x="40" y="520"/>
                </a:cubicBezTo>
                <a:cubicBezTo>
                  <a:pt x="40" y="419"/>
                  <a:pt x="40" y="419"/>
                  <a:pt x="40" y="419"/>
                </a:cubicBezTo>
                <a:cubicBezTo>
                  <a:pt x="104" y="479"/>
                  <a:pt x="239" y="520"/>
                  <a:pt x="400" y="520"/>
                </a:cubicBezTo>
                <a:cubicBezTo>
                  <a:pt x="560" y="520"/>
                  <a:pt x="695" y="479"/>
                  <a:pt x="760" y="419"/>
                </a:cubicBezTo>
                <a:lnTo>
                  <a:pt x="760" y="520"/>
                </a:lnTo>
                <a:close/>
                <a:moveTo>
                  <a:pt x="760" y="340"/>
                </a:moveTo>
                <a:cubicBezTo>
                  <a:pt x="760" y="422"/>
                  <a:pt x="570" y="480"/>
                  <a:pt x="400" y="480"/>
                </a:cubicBezTo>
                <a:cubicBezTo>
                  <a:pt x="229" y="480"/>
                  <a:pt x="40" y="422"/>
                  <a:pt x="40" y="340"/>
                </a:cubicBezTo>
                <a:cubicBezTo>
                  <a:pt x="40" y="259"/>
                  <a:pt x="40" y="259"/>
                  <a:pt x="40" y="259"/>
                </a:cubicBezTo>
                <a:cubicBezTo>
                  <a:pt x="104" y="319"/>
                  <a:pt x="239" y="360"/>
                  <a:pt x="400" y="360"/>
                </a:cubicBezTo>
                <a:cubicBezTo>
                  <a:pt x="560" y="360"/>
                  <a:pt x="695" y="319"/>
                  <a:pt x="760" y="259"/>
                </a:cubicBezTo>
                <a:lnTo>
                  <a:pt x="760" y="340"/>
                </a:lnTo>
                <a:close/>
                <a:moveTo>
                  <a:pt x="400" y="320"/>
                </a:moveTo>
                <a:cubicBezTo>
                  <a:pt x="229" y="320"/>
                  <a:pt x="40" y="262"/>
                  <a:pt x="40" y="180"/>
                </a:cubicBezTo>
                <a:cubicBezTo>
                  <a:pt x="40" y="97"/>
                  <a:pt x="229" y="40"/>
                  <a:pt x="400" y="40"/>
                </a:cubicBezTo>
                <a:cubicBezTo>
                  <a:pt x="570" y="40"/>
                  <a:pt x="760" y="97"/>
                  <a:pt x="760" y="180"/>
                </a:cubicBezTo>
                <a:cubicBezTo>
                  <a:pt x="760" y="262"/>
                  <a:pt x="570" y="320"/>
                  <a:pt x="400" y="320"/>
                </a:cubicBezTo>
                <a:close/>
              </a:path>
            </a:pathLst>
          </a:custGeom>
          <a:solidFill>
            <a:srgbClr val="F2683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4624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10800000">
            <a:off x="8724153" y="2906018"/>
            <a:ext cx="267205" cy="333924"/>
          </a:xfrm>
          <a:prstGeom prst="rightArrow">
            <a:avLst>
              <a:gd name="adj1" fmla="val 21302"/>
              <a:gd name="adj2" fmla="val 77907"/>
            </a:avLst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/>
          <p:cNvSpPr/>
          <p:nvPr/>
        </p:nvSpPr>
        <p:spPr>
          <a:xfrm>
            <a:off x="8921403" y="1317061"/>
            <a:ext cx="2529444" cy="3755572"/>
          </a:xfrm>
          <a:prstGeom prst="rect">
            <a:avLst/>
          </a:prstGeom>
          <a:solidFill>
            <a:schemeClr val="bg1"/>
          </a:solidFill>
          <a:ln>
            <a:solidFill>
              <a:srgbClr val="1F94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83050"/>
                </a:solidFill>
                <a:latin typeface="Work Sans Light" panose="00000400000000000000" pitchFamily="2" charset="0"/>
              </a:rPr>
              <a:t>Channels</a:t>
            </a:r>
            <a:endParaRPr lang="da-DK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3159131" y="2900612"/>
            <a:ext cx="267205" cy="333924"/>
          </a:xfrm>
          <a:prstGeom prst="rightArrow">
            <a:avLst>
              <a:gd name="adj1" fmla="val 21302"/>
              <a:gd name="adj2" fmla="val 77907"/>
            </a:avLst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3553984" y="1314092"/>
            <a:ext cx="5068675" cy="3758541"/>
          </a:xfrm>
          <a:prstGeom prst="rect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Work Sans Light" panose="00000400000000000000" pitchFamily="2" charset="0"/>
              </a:rPr>
              <a:t>All-In-One Platform</a:t>
            </a:r>
            <a:endParaRPr lang="da-DK" sz="28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1454" y="2609539"/>
            <a:ext cx="1150058" cy="1357838"/>
          </a:xfrm>
          <a:prstGeom prst="rect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300" dirty="0">
                <a:solidFill>
                  <a:srgbClr val="083050"/>
                </a:solidFill>
                <a:latin typeface="Work Sans Light" panose="00000400000000000000" pitchFamily="2" charset="0"/>
              </a:rPr>
              <a:t>PIM</a:t>
            </a:r>
            <a:r>
              <a:rPr lang="en-US" sz="1300" dirty="0">
                <a:solidFill>
                  <a:srgbClr val="1F94D0"/>
                </a:solidFill>
                <a:latin typeface="Work Sans Light" panose="00000400000000000000" pitchFamily="2" charset="0"/>
              </a:rPr>
              <a:t/>
            </a:r>
            <a:br>
              <a:rPr lang="en-US" sz="1300" dirty="0">
                <a:solidFill>
                  <a:srgbClr val="1F94D0"/>
                </a:solidFill>
                <a:latin typeface="Work Sans Light" panose="00000400000000000000" pitchFamily="2" charset="0"/>
              </a:rPr>
            </a:br>
            <a:endParaRPr lang="da-DK" sz="13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7649" y="1314092"/>
            <a:ext cx="2529444" cy="3758541"/>
          </a:xfrm>
          <a:prstGeom prst="rect">
            <a:avLst/>
          </a:prstGeom>
          <a:solidFill>
            <a:schemeClr val="bg1"/>
          </a:solidFill>
          <a:ln>
            <a:solidFill>
              <a:srgbClr val="1F94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0" dirty="0">
                <a:solidFill>
                  <a:srgbClr val="083050"/>
                </a:solidFill>
                <a:latin typeface="Work Sans Light" panose="00000400000000000000" pitchFamily="2" charset="0"/>
              </a:rPr>
              <a:t>Data Sources</a:t>
            </a:r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63904" y="3196331"/>
            <a:ext cx="2179122" cy="0"/>
          </a:xfrm>
          <a:prstGeom prst="line">
            <a:avLst/>
          </a:prstGeom>
          <a:ln w="19050">
            <a:solidFill>
              <a:srgbClr val="1F9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7649" y="2608710"/>
            <a:ext cx="252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ERP / CRM / PIM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648" y="4371668"/>
            <a:ext cx="2529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Suppliers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7288" y="2128527"/>
            <a:ext cx="4754223" cy="44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Personalization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7288" y="4008787"/>
            <a:ext cx="4754223" cy="44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Development Platform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7288" y="4500484"/>
            <a:ext cx="4754223" cy="44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Integration Framework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7288" y="2611210"/>
            <a:ext cx="1156543" cy="135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300" dirty="0">
                <a:solidFill>
                  <a:srgbClr val="083050"/>
                </a:solidFill>
                <a:latin typeface="Work Sans Light" panose="00000400000000000000" pitchFamily="2" charset="0"/>
              </a:rPr>
              <a:t>Content</a:t>
            </a:r>
            <a:r>
              <a:rPr lang="en-US" sz="1300" dirty="0">
                <a:solidFill>
                  <a:srgbClr val="1F94D0"/>
                </a:solidFill>
                <a:latin typeface="Work Sans Light" panose="00000400000000000000" pitchFamily="2" charset="0"/>
              </a:rPr>
              <a:t/>
            </a:r>
            <a:br>
              <a:rPr lang="en-US" sz="1300" dirty="0">
                <a:solidFill>
                  <a:srgbClr val="1F94D0"/>
                </a:solidFill>
                <a:latin typeface="Work Sans Light" panose="00000400000000000000" pitchFamily="2" charset="0"/>
              </a:rPr>
            </a:br>
            <a:endParaRPr lang="da-DK" sz="13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1727" y="2609539"/>
            <a:ext cx="1156543" cy="135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300" dirty="0">
                <a:solidFill>
                  <a:srgbClr val="083050"/>
                </a:solidFill>
                <a:latin typeface="Work Sans Light" panose="00000400000000000000" pitchFamily="2" charset="0"/>
              </a:rPr>
              <a:t>Ecommerce</a:t>
            </a:r>
            <a:r>
              <a:rPr lang="en-US" sz="1300" dirty="0">
                <a:solidFill>
                  <a:srgbClr val="1F94D0"/>
                </a:solidFill>
                <a:latin typeface="Work Sans Light" panose="00000400000000000000" pitchFamily="2" charset="0"/>
              </a:rPr>
              <a:t/>
            </a:r>
            <a:br>
              <a:rPr lang="en-US" sz="1300" dirty="0">
                <a:solidFill>
                  <a:srgbClr val="1F94D0"/>
                </a:solidFill>
                <a:latin typeface="Work Sans Light" panose="00000400000000000000" pitchFamily="2" charset="0"/>
              </a:rPr>
            </a:br>
            <a:endParaRPr lang="da-DK" sz="13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6166" y="2609539"/>
            <a:ext cx="1156543" cy="135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300" dirty="0">
                <a:solidFill>
                  <a:srgbClr val="083050"/>
                </a:solidFill>
                <a:latin typeface="Work Sans Light" panose="00000400000000000000" pitchFamily="2" charset="0"/>
              </a:rPr>
              <a:t>Marketing</a:t>
            </a:r>
            <a:r>
              <a:rPr lang="en-US" sz="1300" dirty="0">
                <a:solidFill>
                  <a:srgbClr val="1F94D0"/>
                </a:solidFill>
                <a:latin typeface="Work Sans Light" panose="00000400000000000000" pitchFamily="2" charset="0"/>
              </a:rPr>
              <a:t/>
            </a:r>
            <a:br>
              <a:rPr lang="en-US" sz="1300" dirty="0">
                <a:solidFill>
                  <a:srgbClr val="1F94D0"/>
                </a:solidFill>
                <a:latin typeface="Work Sans Light" panose="00000400000000000000" pitchFamily="2" charset="0"/>
              </a:rPr>
            </a:br>
            <a:endParaRPr lang="da-DK" sz="13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7203" y="2292256"/>
            <a:ext cx="108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Website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19929" y="2292256"/>
            <a:ext cx="1081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Mobile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27204" y="4423338"/>
            <a:ext cx="1089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Email Marketing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30227" y="4429276"/>
            <a:ext cx="107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Social 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Media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42165" y="3343617"/>
            <a:ext cx="1074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Online 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Store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19929" y="3343617"/>
            <a:ext cx="1084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Self Service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Portal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4" name="Freeform 17"/>
          <p:cNvSpPr>
            <a:spLocks noEditPoints="1"/>
          </p:cNvSpPr>
          <p:nvPr/>
        </p:nvSpPr>
        <p:spPr bwMode="auto">
          <a:xfrm>
            <a:off x="10628898" y="2942594"/>
            <a:ext cx="307508" cy="357289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1F9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21"/>
          <p:cNvSpPr>
            <a:spLocks noEditPoints="1"/>
          </p:cNvSpPr>
          <p:nvPr/>
        </p:nvSpPr>
        <p:spPr bwMode="auto">
          <a:xfrm>
            <a:off x="3850229" y="4116559"/>
            <a:ext cx="277167" cy="225727"/>
          </a:xfrm>
          <a:custGeom>
            <a:avLst/>
            <a:gdLst>
              <a:gd name="T0" fmla="*/ 333 w 703"/>
              <a:gd name="T1" fmla="*/ 406 h 572"/>
              <a:gd name="T2" fmla="*/ 198 w 703"/>
              <a:gd name="T3" fmla="*/ 553 h 572"/>
              <a:gd name="T4" fmla="*/ 157 w 703"/>
              <a:gd name="T5" fmla="*/ 568 h 572"/>
              <a:gd name="T6" fmla="*/ 79 w 703"/>
              <a:gd name="T7" fmla="*/ 460 h 572"/>
              <a:gd name="T8" fmla="*/ 207 w 703"/>
              <a:gd name="T9" fmla="*/ 350 h 572"/>
              <a:gd name="T10" fmla="*/ 112 w 703"/>
              <a:gd name="T11" fmla="*/ 218 h 572"/>
              <a:gd name="T12" fmla="*/ 17 w 703"/>
              <a:gd name="T13" fmla="*/ 75 h 572"/>
              <a:gd name="T14" fmla="*/ 82 w 703"/>
              <a:gd name="T15" fmla="*/ 129 h 572"/>
              <a:gd name="T16" fmla="*/ 76 w 703"/>
              <a:gd name="T17" fmla="*/ 24 h 572"/>
              <a:gd name="T18" fmla="*/ 112 w 703"/>
              <a:gd name="T19" fmla="*/ 8 h 572"/>
              <a:gd name="T20" fmla="*/ 317 w 703"/>
              <a:gd name="T21" fmla="*/ 245 h 572"/>
              <a:gd name="T22" fmla="*/ 381 w 703"/>
              <a:gd name="T23" fmla="*/ 208 h 572"/>
              <a:gd name="T24" fmla="*/ 400 w 703"/>
              <a:gd name="T25" fmla="*/ 75 h 572"/>
              <a:gd name="T26" fmla="*/ 300 w 703"/>
              <a:gd name="T27" fmla="*/ 32 h 572"/>
              <a:gd name="T28" fmla="*/ 563 w 703"/>
              <a:gd name="T29" fmla="*/ 80 h 572"/>
              <a:gd name="T30" fmla="*/ 609 w 703"/>
              <a:gd name="T31" fmla="*/ 172 h 572"/>
              <a:gd name="T32" fmla="*/ 695 w 703"/>
              <a:gd name="T33" fmla="*/ 219 h 572"/>
              <a:gd name="T34" fmla="*/ 611 w 703"/>
              <a:gd name="T35" fmla="*/ 324 h 572"/>
              <a:gd name="T36" fmla="*/ 557 w 703"/>
              <a:gd name="T37" fmla="*/ 265 h 572"/>
              <a:gd name="T38" fmla="*/ 439 w 703"/>
              <a:gd name="T39" fmla="*/ 265 h 572"/>
              <a:gd name="T40" fmla="*/ 402 w 703"/>
              <a:gd name="T41" fmla="*/ 330 h 572"/>
              <a:gd name="T42" fmla="*/ 555 w 703"/>
              <a:gd name="T43" fmla="*/ 556 h 572"/>
              <a:gd name="T44" fmla="*/ 338 w 703"/>
              <a:gd name="T45" fmla="*/ 392 h 572"/>
              <a:gd name="T46" fmla="*/ 545 w 703"/>
              <a:gd name="T47" fmla="*/ 546 h 572"/>
              <a:gd name="T48" fmla="*/ 387 w 703"/>
              <a:gd name="T49" fmla="*/ 336 h 572"/>
              <a:gd name="T50" fmla="*/ 425 w 703"/>
              <a:gd name="T51" fmla="*/ 276 h 572"/>
              <a:gd name="T52" fmla="*/ 423 w 703"/>
              <a:gd name="T53" fmla="*/ 265 h 572"/>
              <a:gd name="T54" fmla="*/ 560 w 703"/>
              <a:gd name="T55" fmla="*/ 217 h 572"/>
              <a:gd name="T56" fmla="*/ 606 w 703"/>
              <a:gd name="T57" fmla="*/ 308 h 572"/>
              <a:gd name="T58" fmla="*/ 685 w 703"/>
              <a:gd name="T59" fmla="*/ 229 h 572"/>
              <a:gd name="T60" fmla="*/ 644 w 703"/>
              <a:gd name="T61" fmla="*/ 193 h 572"/>
              <a:gd name="T62" fmla="*/ 594 w 703"/>
              <a:gd name="T63" fmla="*/ 142 h 572"/>
              <a:gd name="T64" fmla="*/ 314 w 703"/>
              <a:gd name="T65" fmla="*/ 28 h 572"/>
              <a:gd name="T66" fmla="*/ 324 w 703"/>
              <a:gd name="T67" fmla="*/ 29 h 572"/>
              <a:gd name="T68" fmla="*/ 414 w 703"/>
              <a:gd name="T69" fmla="*/ 195 h 572"/>
              <a:gd name="T70" fmla="*/ 377 w 703"/>
              <a:gd name="T71" fmla="*/ 222 h 572"/>
              <a:gd name="T72" fmla="*/ 359 w 703"/>
              <a:gd name="T73" fmla="*/ 230 h 572"/>
              <a:gd name="T74" fmla="*/ 200 w 703"/>
              <a:gd name="T75" fmla="*/ 148 h 572"/>
              <a:gd name="T76" fmla="*/ 112 w 703"/>
              <a:gd name="T77" fmla="*/ 22 h 572"/>
              <a:gd name="T78" fmla="*/ 131 w 703"/>
              <a:gd name="T79" fmla="*/ 132 h 572"/>
              <a:gd name="T80" fmla="*/ 22 w 703"/>
              <a:gd name="T81" fmla="*/ 95 h 572"/>
              <a:gd name="T82" fmla="*/ 140 w 703"/>
              <a:gd name="T83" fmla="*/ 199 h 572"/>
              <a:gd name="T84" fmla="*/ 255 w 703"/>
              <a:gd name="T85" fmla="*/ 318 h 572"/>
              <a:gd name="T86" fmla="*/ 98 w 703"/>
              <a:gd name="T87" fmla="*/ 464 h 572"/>
              <a:gd name="T88" fmla="*/ 142 w 703"/>
              <a:gd name="T89" fmla="*/ 533 h 572"/>
              <a:gd name="T90" fmla="*/ 178 w 703"/>
              <a:gd name="T91" fmla="*/ 557 h 572"/>
              <a:gd name="T92" fmla="*/ 299 w 703"/>
              <a:gd name="T93" fmla="*/ 41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1F9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30"/>
          <p:cNvSpPr>
            <a:spLocks noEditPoints="1"/>
          </p:cNvSpPr>
          <p:nvPr/>
        </p:nvSpPr>
        <p:spPr bwMode="auto">
          <a:xfrm>
            <a:off x="9302863" y="4143421"/>
            <a:ext cx="491423" cy="217194"/>
          </a:xfrm>
          <a:custGeom>
            <a:avLst/>
            <a:gdLst>
              <a:gd name="T0" fmla="*/ 869 w 869"/>
              <a:gd name="T1" fmla="*/ 6 h 384"/>
              <a:gd name="T2" fmla="*/ 868 w 869"/>
              <a:gd name="T3" fmla="*/ 4 h 384"/>
              <a:gd name="T4" fmla="*/ 868 w 869"/>
              <a:gd name="T5" fmla="*/ 3 h 384"/>
              <a:gd name="T6" fmla="*/ 867 w 869"/>
              <a:gd name="T7" fmla="*/ 2 h 384"/>
              <a:gd name="T8" fmla="*/ 866 w 869"/>
              <a:gd name="T9" fmla="*/ 2 h 384"/>
              <a:gd name="T10" fmla="*/ 865 w 869"/>
              <a:gd name="T11" fmla="*/ 1 h 384"/>
              <a:gd name="T12" fmla="*/ 864 w 869"/>
              <a:gd name="T13" fmla="*/ 0 h 384"/>
              <a:gd name="T14" fmla="*/ 863 w 869"/>
              <a:gd name="T15" fmla="*/ 0 h 384"/>
              <a:gd name="T16" fmla="*/ 862 w 869"/>
              <a:gd name="T17" fmla="*/ 0 h 384"/>
              <a:gd name="T18" fmla="*/ 263 w 869"/>
              <a:gd name="T19" fmla="*/ 0 h 384"/>
              <a:gd name="T20" fmla="*/ 261 w 869"/>
              <a:gd name="T21" fmla="*/ 0 h 384"/>
              <a:gd name="T22" fmla="*/ 260 w 869"/>
              <a:gd name="T23" fmla="*/ 0 h 384"/>
              <a:gd name="T24" fmla="*/ 259 w 869"/>
              <a:gd name="T25" fmla="*/ 1 h 384"/>
              <a:gd name="T26" fmla="*/ 258 w 869"/>
              <a:gd name="T27" fmla="*/ 2 h 384"/>
              <a:gd name="T28" fmla="*/ 258 w 869"/>
              <a:gd name="T29" fmla="*/ 2 h 384"/>
              <a:gd name="T30" fmla="*/ 257 w 869"/>
              <a:gd name="T31" fmla="*/ 3 h 384"/>
              <a:gd name="T32" fmla="*/ 256 w 869"/>
              <a:gd name="T33" fmla="*/ 4 h 384"/>
              <a:gd name="T34" fmla="*/ 256 w 869"/>
              <a:gd name="T35" fmla="*/ 6 h 384"/>
              <a:gd name="T36" fmla="*/ 256 w 869"/>
              <a:gd name="T37" fmla="*/ 7 h 384"/>
              <a:gd name="T38" fmla="*/ 263 w 869"/>
              <a:gd name="T39" fmla="*/ 384 h 384"/>
              <a:gd name="T40" fmla="*/ 869 w 869"/>
              <a:gd name="T41" fmla="*/ 377 h 384"/>
              <a:gd name="T42" fmla="*/ 869 w 869"/>
              <a:gd name="T43" fmla="*/ 6 h 384"/>
              <a:gd name="T44" fmla="*/ 442 w 869"/>
              <a:gd name="T45" fmla="*/ 169 h 384"/>
              <a:gd name="T46" fmla="*/ 270 w 869"/>
              <a:gd name="T47" fmla="*/ 22 h 384"/>
              <a:gd name="T48" fmla="*/ 843 w 869"/>
              <a:gd name="T49" fmla="*/ 14 h 384"/>
              <a:gd name="T50" fmla="*/ 515 w 869"/>
              <a:gd name="T51" fmla="*/ 214 h 384"/>
              <a:gd name="T52" fmla="*/ 855 w 869"/>
              <a:gd name="T53" fmla="*/ 22 h 384"/>
              <a:gd name="T54" fmla="*/ 683 w 869"/>
              <a:gd name="T55" fmla="*/ 168 h 384"/>
              <a:gd name="T56" fmla="*/ 270 w 869"/>
              <a:gd name="T57" fmla="*/ 370 h 384"/>
              <a:gd name="T58" fmla="*/ 453 w 869"/>
              <a:gd name="T59" fmla="*/ 178 h 384"/>
              <a:gd name="T60" fmla="*/ 561 w 869"/>
              <a:gd name="T61" fmla="*/ 244 h 384"/>
              <a:gd name="T62" fmla="*/ 672 w 869"/>
              <a:gd name="T63" fmla="*/ 177 h 384"/>
              <a:gd name="T64" fmla="*/ 855 w 869"/>
              <a:gd name="T65" fmla="*/ 370 h 384"/>
              <a:gd name="T66" fmla="*/ 204 w 869"/>
              <a:gd name="T67" fmla="*/ 7 h 384"/>
              <a:gd name="T68" fmla="*/ 7 w 869"/>
              <a:gd name="T69" fmla="*/ 14 h 384"/>
              <a:gd name="T70" fmla="*/ 7 w 869"/>
              <a:gd name="T71" fmla="*/ 0 h 384"/>
              <a:gd name="T72" fmla="*/ 204 w 869"/>
              <a:gd name="T73" fmla="*/ 7 h 384"/>
              <a:gd name="T74" fmla="*/ 197 w 869"/>
              <a:gd name="T75" fmla="*/ 95 h 384"/>
              <a:gd name="T76" fmla="*/ 58 w 869"/>
              <a:gd name="T77" fmla="*/ 88 h 384"/>
              <a:gd name="T78" fmla="*/ 197 w 869"/>
              <a:gd name="T79" fmla="*/ 81 h 384"/>
              <a:gd name="T80" fmla="*/ 204 w 869"/>
              <a:gd name="T81" fmla="*/ 169 h 384"/>
              <a:gd name="T82" fmla="*/ 142 w 869"/>
              <a:gd name="T83" fmla="*/ 176 h 384"/>
              <a:gd name="T84" fmla="*/ 142 w 869"/>
              <a:gd name="T85" fmla="*/ 162 h 384"/>
              <a:gd name="T86" fmla="*/ 204 w 869"/>
              <a:gd name="T87" fmla="*/ 16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69" h="384">
                <a:moveTo>
                  <a:pt x="869" y="6"/>
                </a:moveTo>
                <a:cubicBezTo>
                  <a:pt x="869" y="6"/>
                  <a:pt x="869" y="6"/>
                  <a:pt x="869" y="6"/>
                </a:cubicBezTo>
                <a:cubicBezTo>
                  <a:pt x="869" y="6"/>
                  <a:pt x="869" y="5"/>
                  <a:pt x="869" y="5"/>
                </a:cubicBezTo>
                <a:cubicBezTo>
                  <a:pt x="868" y="5"/>
                  <a:pt x="868" y="5"/>
                  <a:pt x="868" y="4"/>
                </a:cubicBezTo>
                <a:cubicBezTo>
                  <a:pt x="868" y="4"/>
                  <a:pt x="868" y="4"/>
                  <a:pt x="868" y="4"/>
                </a:cubicBezTo>
                <a:cubicBezTo>
                  <a:pt x="868" y="4"/>
                  <a:pt x="868" y="3"/>
                  <a:pt x="868" y="3"/>
                </a:cubicBezTo>
                <a:cubicBezTo>
                  <a:pt x="868" y="3"/>
                  <a:pt x="867" y="3"/>
                  <a:pt x="867" y="3"/>
                </a:cubicBezTo>
                <a:cubicBezTo>
                  <a:pt x="867" y="3"/>
                  <a:pt x="867" y="2"/>
                  <a:pt x="867" y="2"/>
                </a:cubicBezTo>
                <a:cubicBezTo>
                  <a:pt x="867" y="2"/>
                  <a:pt x="867" y="2"/>
                  <a:pt x="867" y="2"/>
                </a:cubicBezTo>
                <a:cubicBezTo>
                  <a:pt x="867" y="2"/>
                  <a:pt x="867" y="2"/>
                  <a:pt x="866" y="2"/>
                </a:cubicBezTo>
                <a:cubicBezTo>
                  <a:pt x="866" y="1"/>
                  <a:pt x="866" y="1"/>
                  <a:pt x="866" y="1"/>
                </a:cubicBezTo>
                <a:cubicBezTo>
                  <a:pt x="866" y="1"/>
                  <a:pt x="865" y="1"/>
                  <a:pt x="865" y="1"/>
                </a:cubicBezTo>
                <a:cubicBezTo>
                  <a:pt x="865" y="1"/>
                  <a:pt x="865" y="1"/>
                  <a:pt x="865" y="1"/>
                </a:cubicBezTo>
                <a:cubicBezTo>
                  <a:pt x="864" y="0"/>
                  <a:pt x="864" y="0"/>
                  <a:pt x="864" y="0"/>
                </a:cubicBezTo>
                <a:cubicBezTo>
                  <a:pt x="864" y="0"/>
                  <a:pt x="864" y="0"/>
                  <a:pt x="863" y="0"/>
                </a:cubicBezTo>
                <a:cubicBezTo>
                  <a:pt x="863" y="0"/>
                  <a:pt x="863" y="0"/>
                  <a:pt x="863" y="0"/>
                </a:cubicBezTo>
                <a:cubicBezTo>
                  <a:pt x="863" y="0"/>
                  <a:pt x="862" y="0"/>
                  <a:pt x="862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62" y="0"/>
                  <a:pt x="261" y="0"/>
                  <a:pt x="261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1"/>
                  <a:pt x="260" y="1"/>
                  <a:pt x="259" y="1"/>
                </a:cubicBezTo>
                <a:cubicBezTo>
                  <a:pt x="259" y="1"/>
                  <a:pt x="259" y="1"/>
                  <a:pt x="259" y="1"/>
                </a:cubicBezTo>
                <a:cubicBezTo>
                  <a:pt x="259" y="1"/>
                  <a:pt x="258" y="1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7" y="2"/>
                  <a:pt x="257" y="3"/>
                  <a:pt x="257" y="3"/>
                </a:cubicBezTo>
                <a:cubicBezTo>
                  <a:pt x="257" y="3"/>
                  <a:pt x="257" y="3"/>
                  <a:pt x="257" y="3"/>
                </a:cubicBezTo>
                <a:cubicBezTo>
                  <a:pt x="257" y="3"/>
                  <a:pt x="257" y="4"/>
                  <a:pt x="257" y="4"/>
                </a:cubicBezTo>
                <a:cubicBezTo>
                  <a:pt x="257" y="4"/>
                  <a:pt x="256" y="4"/>
                  <a:pt x="256" y="4"/>
                </a:cubicBezTo>
                <a:cubicBezTo>
                  <a:pt x="256" y="5"/>
                  <a:pt x="256" y="5"/>
                  <a:pt x="256" y="5"/>
                </a:cubicBezTo>
                <a:cubicBezTo>
                  <a:pt x="256" y="5"/>
                  <a:pt x="256" y="6"/>
                  <a:pt x="256" y="6"/>
                </a:cubicBezTo>
                <a:cubicBezTo>
                  <a:pt x="256" y="6"/>
                  <a:pt x="256" y="6"/>
                  <a:pt x="256" y="6"/>
                </a:cubicBezTo>
                <a:cubicBezTo>
                  <a:pt x="256" y="7"/>
                  <a:pt x="256" y="7"/>
                  <a:pt x="256" y="7"/>
                </a:cubicBezTo>
                <a:cubicBezTo>
                  <a:pt x="256" y="377"/>
                  <a:pt x="256" y="377"/>
                  <a:pt x="256" y="377"/>
                </a:cubicBezTo>
                <a:cubicBezTo>
                  <a:pt x="256" y="380"/>
                  <a:pt x="259" y="384"/>
                  <a:pt x="263" y="384"/>
                </a:cubicBezTo>
                <a:cubicBezTo>
                  <a:pt x="862" y="384"/>
                  <a:pt x="862" y="384"/>
                  <a:pt x="862" y="384"/>
                </a:cubicBezTo>
                <a:cubicBezTo>
                  <a:pt x="866" y="384"/>
                  <a:pt x="869" y="380"/>
                  <a:pt x="869" y="377"/>
                </a:cubicBezTo>
                <a:cubicBezTo>
                  <a:pt x="869" y="7"/>
                  <a:pt x="869" y="7"/>
                  <a:pt x="869" y="7"/>
                </a:cubicBezTo>
                <a:cubicBezTo>
                  <a:pt x="869" y="7"/>
                  <a:pt x="869" y="7"/>
                  <a:pt x="869" y="6"/>
                </a:cubicBezTo>
                <a:close/>
                <a:moveTo>
                  <a:pt x="270" y="22"/>
                </a:moveTo>
                <a:cubicBezTo>
                  <a:pt x="442" y="169"/>
                  <a:pt x="442" y="169"/>
                  <a:pt x="442" y="169"/>
                </a:cubicBezTo>
                <a:cubicBezTo>
                  <a:pt x="270" y="315"/>
                  <a:pt x="270" y="315"/>
                  <a:pt x="270" y="315"/>
                </a:cubicBezTo>
                <a:lnTo>
                  <a:pt x="270" y="22"/>
                </a:lnTo>
                <a:close/>
                <a:moveTo>
                  <a:pt x="282" y="14"/>
                </a:moveTo>
                <a:cubicBezTo>
                  <a:pt x="843" y="14"/>
                  <a:pt x="843" y="14"/>
                  <a:pt x="843" y="14"/>
                </a:cubicBezTo>
                <a:cubicBezTo>
                  <a:pt x="607" y="214"/>
                  <a:pt x="607" y="214"/>
                  <a:pt x="607" y="214"/>
                </a:cubicBezTo>
                <a:cubicBezTo>
                  <a:pt x="582" y="235"/>
                  <a:pt x="541" y="235"/>
                  <a:pt x="515" y="214"/>
                </a:cubicBezTo>
                <a:lnTo>
                  <a:pt x="282" y="14"/>
                </a:lnTo>
                <a:close/>
                <a:moveTo>
                  <a:pt x="855" y="22"/>
                </a:moveTo>
                <a:cubicBezTo>
                  <a:pt x="855" y="315"/>
                  <a:pt x="855" y="315"/>
                  <a:pt x="855" y="315"/>
                </a:cubicBezTo>
                <a:cubicBezTo>
                  <a:pt x="683" y="168"/>
                  <a:pt x="683" y="168"/>
                  <a:pt x="683" y="168"/>
                </a:cubicBezTo>
                <a:lnTo>
                  <a:pt x="855" y="22"/>
                </a:lnTo>
                <a:close/>
                <a:moveTo>
                  <a:pt x="270" y="370"/>
                </a:moveTo>
                <a:cubicBezTo>
                  <a:pt x="270" y="333"/>
                  <a:pt x="270" y="333"/>
                  <a:pt x="270" y="333"/>
                </a:cubicBezTo>
                <a:cubicBezTo>
                  <a:pt x="453" y="178"/>
                  <a:pt x="453" y="178"/>
                  <a:pt x="453" y="178"/>
                </a:cubicBezTo>
                <a:cubicBezTo>
                  <a:pt x="506" y="224"/>
                  <a:pt x="506" y="224"/>
                  <a:pt x="506" y="224"/>
                </a:cubicBezTo>
                <a:cubicBezTo>
                  <a:pt x="521" y="237"/>
                  <a:pt x="541" y="244"/>
                  <a:pt x="561" y="244"/>
                </a:cubicBezTo>
                <a:cubicBezTo>
                  <a:pt x="581" y="244"/>
                  <a:pt x="601" y="237"/>
                  <a:pt x="616" y="224"/>
                </a:cubicBezTo>
                <a:cubicBezTo>
                  <a:pt x="672" y="177"/>
                  <a:pt x="672" y="177"/>
                  <a:pt x="672" y="177"/>
                </a:cubicBezTo>
                <a:cubicBezTo>
                  <a:pt x="855" y="333"/>
                  <a:pt x="855" y="333"/>
                  <a:pt x="855" y="333"/>
                </a:cubicBezTo>
                <a:cubicBezTo>
                  <a:pt x="855" y="370"/>
                  <a:pt x="855" y="370"/>
                  <a:pt x="855" y="370"/>
                </a:cubicBezTo>
                <a:lnTo>
                  <a:pt x="270" y="370"/>
                </a:lnTo>
                <a:close/>
                <a:moveTo>
                  <a:pt x="204" y="7"/>
                </a:moveTo>
                <a:cubicBezTo>
                  <a:pt x="204" y="11"/>
                  <a:pt x="201" y="14"/>
                  <a:pt x="19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01" y="0"/>
                  <a:pt x="204" y="3"/>
                  <a:pt x="204" y="7"/>
                </a:cubicBezTo>
                <a:close/>
                <a:moveTo>
                  <a:pt x="204" y="88"/>
                </a:moveTo>
                <a:cubicBezTo>
                  <a:pt x="204" y="92"/>
                  <a:pt x="201" y="95"/>
                  <a:pt x="197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1" y="95"/>
                  <a:pt x="58" y="92"/>
                  <a:pt x="58" y="88"/>
                </a:cubicBezTo>
                <a:cubicBezTo>
                  <a:pt x="58" y="84"/>
                  <a:pt x="61" y="81"/>
                  <a:pt x="65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201" y="81"/>
                  <a:pt x="204" y="84"/>
                  <a:pt x="204" y="88"/>
                </a:cubicBezTo>
                <a:close/>
                <a:moveTo>
                  <a:pt x="204" y="169"/>
                </a:moveTo>
                <a:cubicBezTo>
                  <a:pt x="204" y="173"/>
                  <a:pt x="201" y="176"/>
                  <a:pt x="197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39" y="176"/>
                  <a:pt x="135" y="173"/>
                  <a:pt x="135" y="169"/>
                </a:cubicBezTo>
                <a:cubicBezTo>
                  <a:pt x="135" y="165"/>
                  <a:pt x="139" y="162"/>
                  <a:pt x="142" y="162"/>
                </a:cubicBezTo>
                <a:cubicBezTo>
                  <a:pt x="197" y="162"/>
                  <a:pt x="197" y="162"/>
                  <a:pt x="197" y="162"/>
                </a:cubicBezTo>
                <a:cubicBezTo>
                  <a:pt x="201" y="162"/>
                  <a:pt x="204" y="165"/>
                  <a:pt x="204" y="169"/>
                </a:cubicBezTo>
                <a:close/>
              </a:path>
            </a:pathLst>
          </a:custGeom>
          <a:solidFill>
            <a:srgbClr val="1F9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5249300" y="2937188"/>
            <a:ext cx="475728" cy="434524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1F94D0"/>
          </a:solidFill>
          <a:ln>
            <a:solidFill>
              <a:srgbClr val="1F94D0"/>
            </a:solidFill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29" name="Group 28"/>
          <p:cNvGrpSpPr/>
          <p:nvPr/>
        </p:nvGrpSpPr>
        <p:grpSpPr>
          <a:xfrm>
            <a:off x="10541247" y="4024211"/>
            <a:ext cx="452698" cy="341534"/>
            <a:chOff x="1001712" y="1679575"/>
            <a:chExt cx="1428751" cy="1077913"/>
          </a:xfrm>
          <a:solidFill>
            <a:srgbClr val="1F94D0"/>
          </a:solidFill>
        </p:grpSpPr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1001712" y="2185988"/>
              <a:ext cx="558800" cy="571500"/>
            </a:xfrm>
            <a:custGeom>
              <a:avLst/>
              <a:gdLst>
                <a:gd name="T0" fmla="*/ 68 w 94"/>
                <a:gd name="T1" fmla="*/ 70 h 96"/>
                <a:gd name="T2" fmla="*/ 61 w 94"/>
                <a:gd name="T3" fmla="*/ 54 h 96"/>
                <a:gd name="T4" fmla="*/ 70 w 94"/>
                <a:gd name="T5" fmla="*/ 30 h 96"/>
                <a:gd name="T6" fmla="*/ 47 w 94"/>
                <a:gd name="T7" fmla="*/ 0 h 96"/>
                <a:gd name="T8" fmla="*/ 24 w 94"/>
                <a:gd name="T9" fmla="*/ 30 h 96"/>
                <a:gd name="T10" fmla="*/ 33 w 94"/>
                <a:gd name="T11" fmla="*/ 54 h 96"/>
                <a:gd name="T12" fmla="*/ 26 w 94"/>
                <a:gd name="T13" fmla="*/ 70 h 96"/>
                <a:gd name="T14" fmla="*/ 0 w 94"/>
                <a:gd name="T15" fmla="*/ 94 h 96"/>
                <a:gd name="T16" fmla="*/ 2 w 94"/>
                <a:gd name="T17" fmla="*/ 96 h 96"/>
                <a:gd name="T18" fmla="*/ 92 w 94"/>
                <a:gd name="T19" fmla="*/ 96 h 96"/>
                <a:gd name="T20" fmla="*/ 94 w 94"/>
                <a:gd name="T21" fmla="*/ 94 h 96"/>
                <a:gd name="T22" fmla="*/ 68 w 94"/>
                <a:gd name="T23" fmla="*/ 70 h 96"/>
                <a:gd name="T24" fmla="*/ 47 w 94"/>
                <a:gd name="T25" fmla="*/ 5 h 96"/>
                <a:gd name="T26" fmla="*/ 65 w 94"/>
                <a:gd name="T27" fmla="*/ 30 h 96"/>
                <a:gd name="T28" fmla="*/ 47 w 94"/>
                <a:gd name="T29" fmla="*/ 56 h 96"/>
                <a:gd name="T30" fmla="*/ 28 w 94"/>
                <a:gd name="T31" fmla="*/ 30 h 96"/>
                <a:gd name="T32" fmla="*/ 47 w 94"/>
                <a:gd name="T33" fmla="*/ 5 h 96"/>
                <a:gd name="T34" fmla="*/ 4 w 94"/>
                <a:gd name="T35" fmla="*/ 92 h 96"/>
                <a:gd name="T36" fmla="*/ 27 w 94"/>
                <a:gd name="T37" fmla="*/ 74 h 96"/>
                <a:gd name="T38" fmla="*/ 27 w 94"/>
                <a:gd name="T39" fmla="*/ 74 h 96"/>
                <a:gd name="T40" fmla="*/ 37 w 94"/>
                <a:gd name="T41" fmla="*/ 58 h 96"/>
                <a:gd name="T42" fmla="*/ 47 w 94"/>
                <a:gd name="T43" fmla="*/ 60 h 96"/>
                <a:gd name="T44" fmla="*/ 56 w 94"/>
                <a:gd name="T45" fmla="*/ 57 h 96"/>
                <a:gd name="T46" fmla="*/ 67 w 94"/>
                <a:gd name="T47" fmla="*/ 75 h 96"/>
                <a:gd name="T48" fmla="*/ 67 w 94"/>
                <a:gd name="T49" fmla="*/ 75 h 96"/>
                <a:gd name="T50" fmla="*/ 89 w 94"/>
                <a:gd name="T51" fmla="*/ 92 h 96"/>
                <a:gd name="T52" fmla="*/ 4 w 94"/>
                <a:gd name="T53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96">
                  <a:moveTo>
                    <a:pt x="68" y="70"/>
                  </a:moveTo>
                  <a:cubicBezTo>
                    <a:pt x="63" y="69"/>
                    <a:pt x="61" y="59"/>
                    <a:pt x="61" y="54"/>
                  </a:cubicBezTo>
                  <a:cubicBezTo>
                    <a:pt x="66" y="48"/>
                    <a:pt x="70" y="40"/>
                    <a:pt x="70" y="30"/>
                  </a:cubicBezTo>
                  <a:cubicBezTo>
                    <a:pt x="70" y="12"/>
                    <a:pt x="61" y="0"/>
                    <a:pt x="47" y="0"/>
                  </a:cubicBezTo>
                  <a:cubicBezTo>
                    <a:pt x="33" y="0"/>
                    <a:pt x="24" y="12"/>
                    <a:pt x="24" y="30"/>
                  </a:cubicBezTo>
                  <a:cubicBezTo>
                    <a:pt x="24" y="40"/>
                    <a:pt x="27" y="48"/>
                    <a:pt x="33" y="54"/>
                  </a:cubicBezTo>
                  <a:cubicBezTo>
                    <a:pt x="33" y="61"/>
                    <a:pt x="31" y="68"/>
                    <a:pt x="26" y="70"/>
                  </a:cubicBezTo>
                  <a:cubicBezTo>
                    <a:pt x="4" y="74"/>
                    <a:pt x="0" y="85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6"/>
                    <a:pt x="94" y="95"/>
                    <a:pt x="94" y="94"/>
                  </a:cubicBezTo>
                  <a:cubicBezTo>
                    <a:pt x="94" y="85"/>
                    <a:pt x="90" y="75"/>
                    <a:pt x="68" y="70"/>
                  </a:cubicBezTo>
                  <a:close/>
                  <a:moveTo>
                    <a:pt x="47" y="5"/>
                  </a:moveTo>
                  <a:cubicBezTo>
                    <a:pt x="51" y="5"/>
                    <a:pt x="65" y="7"/>
                    <a:pt x="65" y="30"/>
                  </a:cubicBezTo>
                  <a:cubicBezTo>
                    <a:pt x="65" y="45"/>
                    <a:pt x="55" y="56"/>
                    <a:pt x="47" y="56"/>
                  </a:cubicBezTo>
                  <a:cubicBezTo>
                    <a:pt x="38" y="56"/>
                    <a:pt x="28" y="45"/>
                    <a:pt x="28" y="30"/>
                  </a:cubicBezTo>
                  <a:cubicBezTo>
                    <a:pt x="28" y="7"/>
                    <a:pt x="42" y="5"/>
                    <a:pt x="47" y="5"/>
                  </a:cubicBezTo>
                  <a:close/>
                  <a:moveTo>
                    <a:pt x="4" y="92"/>
                  </a:moveTo>
                  <a:cubicBezTo>
                    <a:pt x="5" y="83"/>
                    <a:pt x="13" y="77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34" y="72"/>
                    <a:pt x="37" y="65"/>
                    <a:pt x="37" y="58"/>
                  </a:cubicBezTo>
                  <a:cubicBezTo>
                    <a:pt x="40" y="59"/>
                    <a:pt x="43" y="60"/>
                    <a:pt x="47" y="60"/>
                  </a:cubicBezTo>
                  <a:cubicBezTo>
                    <a:pt x="50" y="60"/>
                    <a:pt x="53" y="59"/>
                    <a:pt x="56" y="57"/>
                  </a:cubicBezTo>
                  <a:cubicBezTo>
                    <a:pt x="57" y="65"/>
                    <a:pt x="60" y="73"/>
                    <a:pt x="67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81" y="77"/>
                    <a:pt x="88" y="83"/>
                    <a:pt x="89" y="92"/>
                  </a:cubicBez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870075" y="2185988"/>
              <a:ext cx="560388" cy="571500"/>
            </a:xfrm>
            <a:custGeom>
              <a:avLst/>
              <a:gdLst>
                <a:gd name="T0" fmla="*/ 69 w 94"/>
                <a:gd name="T1" fmla="*/ 70 h 96"/>
                <a:gd name="T2" fmla="*/ 61 w 94"/>
                <a:gd name="T3" fmla="*/ 54 h 96"/>
                <a:gd name="T4" fmla="*/ 70 w 94"/>
                <a:gd name="T5" fmla="*/ 30 h 96"/>
                <a:gd name="T6" fmla="*/ 47 w 94"/>
                <a:gd name="T7" fmla="*/ 0 h 96"/>
                <a:gd name="T8" fmla="*/ 24 w 94"/>
                <a:gd name="T9" fmla="*/ 30 h 96"/>
                <a:gd name="T10" fmla="*/ 33 w 94"/>
                <a:gd name="T11" fmla="*/ 54 h 96"/>
                <a:gd name="T12" fmla="*/ 26 w 94"/>
                <a:gd name="T13" fmla="*/ 70 h 96"/>
                <a:gd name="T14" fmla="*/ 0 w 94"/>
                <a:gd name="T15" fmla="*/ 94 h 96"/>
                <a:gd name="T16" fmla="*/ 2 w 94"/>
                <a:gd name="T17" fmla="*/ 96 h 96"/>
                <a:gd name="T18" fmla="*/ 92 w 94"/>
                <a:gd name="T19" fmla="*/ 96 h 96"/>
                <a:gd name="T20" fmla="*/ 94 w 94"/>
                <a:gd name="T21" fmla="*/ 94 h 96"/>
                <a:gd name="T22" fmla="*/ 69 w 94"/>
                <a:gd name="T23" fmla="*/ 70 h 96"/>
                <a:gd name="T24" fmla="*/ 47 w 94"/>
                <a:gd name="T25" fmla="*/ 5 h 96"/>
                <a:gd name="T26" fmla="*/ 66 w 94"/>
                <a:gd name="T27" fmla="*/ 30 h 96"/>
                <a:gd name="T28" fmla="*/ 47 w 94"/>
                <a:gd name="T29" fmla="*/ 56 h 96"/>
                <a:gd name="T30" fmla="*/ 29 w 94"/>
                <a:gd name="T31" fmla="*/ 30 h 96"/>
                <a:gd name="T32" fmla="*/ 47 w 94"/>
                <a:gd name="T33" fmla="*/ 5 h 96"/>
                <a:gd name="T34" fmla="*/ 5 w 94"/>
                <a:gd name="T35" fmla="*/ 92 h 96"/>
                <a:gd name="T36" fmla="*/ 27 w 94"/>
                <a:gd name="T37" fmla="*/ 74 h 96"/>
                <a:gd name="T38" fmla="*/ 28 w 94"/>
                <a:gd name="T39" fmla="*/ 74 h 96"/>
                <a:gd name="T40" fmla="*/ 38 w 94"/>
                <a:gd name="T41" fmla="*/ 58 h 96"/>
                <a:gd name="T42" fmla="*/ 47 w 94"/>
                <a:gd name="T43" fmla="*/ 60 h 96"/>
                <a:gd name="T44" fmla="*/ 57 w 94"/>
                <a:gd name="T45" fmla="*/ 57 h 96"/>
                <a:gd name="T46" fmla="*/ 68 w 94"/>
                <a:gd name="T47" fmla="*/ 75 h 96"/>
                <a:gd name="T48" fmla="*/ 68 w 94"/>
                <a:gd name="T49" fmla="*/ 75 h 96"/>
                <a:gd name="T50" fmla="*/ 90 w 94"/>
                <a:gd name="T51" fmla="*/ 92 h 96"/>
                <a:gd name="T52" fmla="*/ 5 w 94"/>
                <a:gd name="T53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96">
                  <a:moveTo>
                    <a:pt x="69" y="70"/>
                  </a:moveTo>
                  <a:cubicBezTo>
                    <a:pt x="63" y="69"/>
                    <a:pt x="61" y="59"/>
                    <a:pt x="61" y="54"/>
                  </a:cubicBezTo>
                  <a:cubicBezTo>
                    <a:pt x="67" y="48"/>
                    <a:pt x="70" y="40"/>
                    <a:pt x="70" y="30"/>
                  </a:cubicBezTo>
                  <a:cubicBezTo>
                    <a:pt x="70" y="12"/>
                    <a:pt x="61" y="0"/>
                    <a:pt x="47" y="0"/>
                  </a:cubicBezTo>
                  <a:cubicBezTo>
                    <a:pt x="33" y="0"/>
                    <a:pt x="24" y="12"/>
                    <a:pt x="24" y="30"/>
                  </a:cubicBezTo>
                  <a:cubicBezTo>
                    <a:pt x="24" y="40"/>
                    <a:pt x="28" y="48"/>
                    <a:pt x="33" y="54"/>
                  </a:cubicBezTo>
                  <a:cubicBezTo>
                    <a:pt x="33" y="61"/>
                    <a:pt x="31" y="68"/>
                    <a:pt x="26" y="70"/>
                  </a:cubicBezTo>
                  <a:cubicBezTo>
                    <a:pt x="5" y="74"/>
                    <a:pt x="0" y="85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6"/>
                    <a:pt x="94" y="95"/>
                    <a:pt x="94" y="94"/>
                  </a:cubicBezTo>
                  <a:cubicBezTo>
                    <a:pt x="94" y="85"/>
                    <a:pt x="90" y="75"/>
                    <a:pt x="69" y="70"/>
                  </a:cubicBezTo>
                  <a:close/>
                  <a:moveTo>
                    <a:pt x="47" y="5"/>
                  </a:moveTo>
                  <a:cubicBezTo>
                    <a:pt x="52" y="5"/>
                    <a:pt x="66" y="7"/>
                    <a:pt x="66" y="30"/>
                  </a:cubicBezTo>
                  <a:cubicBezTo>
                    <a:pt x="66" y="45"/>
                    <a:pt x="56" y="56"/>
                    <a:pt x="47" y="56"/>
                  </a:cubicBezTo>
                  <a:cubicBezTo>
                    <a:pt x="39" y="56"/>
                    <a:pt x="29" y="45"/>
                    <a:pt x="29" y="30"/>
                  </a:cubicBezTo>
                  <a:cubicBezTo>
                    <a:pt x="29" y="7"/>
                    <a:pt x="43" y="5"/>
                    <a:pt x="47" y="5"/>
                  </a:cubicBezTo>
                  <a:close/>
                  <a:moveTo>
                    <a:pt x="5" y="92"/>
                  </a:moveTo>
                  <a:cubicBezTo>
                    <a:pt x="6" y="83"/>
                    <a:pt x="14" y="77"/>
                    <a:pt x="27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4" y="72"/>
                    <a:pt x="37" y="65"/>
                    <a:pt x="38" y="58"/>
                  </a:cubicBezTo>
                  <a:cubicBezTo>
                    <a:pt x="41" y="59"/>
                    <a:pt x="44" y="60"/>
                    <a:pt x="47" y="60"/>
                  </a:cubicBezTo>
                  <a:cubicBezTo>
                    <a:pt x="51" y="60"/>
                    <a:pt x="54" y="59"/>
                    <a:pt x="57" y="57"/>
                  </a:cubicBezTo>
                  <a:cubicBezTo>
                    <a:pt x="58" y="65"/>
                    <a:pt x="61" y="73"/>
                    <a:pt x="68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81" y="77"/>
                    <a:pt x="89" y="83"/>
                    <a:pt x="90" y="92"/>
                  </a:cubicBezTo>
                  <a:lnTo>
                    <a:pt x="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447800" y="1852613"/>
              <a:ext cx="101600" cy="95250"/>
            </a:xfrm>
            <a:custGeom>
              <a:avLst/>
              <a:gdLst>
                <a:gd name="T0" fmla="*/ 9 w 17"/>
                <a:gd name="T1" fmla="*/ 0 h 16"/>
                <a:gd name="T2" fmla="*/ 0 w 17"/>
                <a:gd name="T3" fmla="*/ 8 h 16"/>
                <a:gd name="T4" fmla="*/ 9 w 17"/>
                <a:gd name="T5" fmla="*/ 16 h 16"/>
                <a:gd name="T6" fmla="*/ 17 w 17"/>
                <a:gd name="T7" fmla="*/ 8 h 16"/>
                <a:gd name="T8" fmla="*/ 9 w 17"/>
                <a:gd name="T9" fmla="*/ 0 h 16"/>
                <a:gd name="T10" fmla="*/ 9 w 17"/>
                <a:gd name="T11" fmla="*/ 12 h 16"/>
                <a:gd name="T12" fmla="*/ 5 w 17"/>
                <a:gd name="T13" fmla="*/ 8 h 16"/>
                <a:gd name="T14" fmla="*/ 9 w 17"/>
                <a:gd name="T15" fmla="*/ 4 h 16"/>
                <a:gd name="T16" fmla="*/ 12 w 17"/>
                <a:gd name="T17" fmla="*/ 8 h 16"/>
                <a:gd name="T18" fmla="*/ 9 w 17"/>
                <a:gd name="T1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6"/>
                    <a:pt x="9" y="16"/>
                  </a:cubicBezTo>
                  <a:cubicBezTo>
                    <a:pt x="13" y="16"/>
                    <a:pt x="17" y="13"/>
                    <a:pt x="17" y="8"/>
                  </a:cubicBezTo>
                  <a:cubicBezTo>
                    <a:pt x="17" y="3"/>
                    <a:pt x="13" y="0"/>
                    <a:pt x="9" y="0"/>
                  </a:cubicBezTo>
                  <a:close/>
                  <a:moveTo>
                    <a:pt x="9" y="12"/>
                  </a:moveTo>
                  <a:cubicBezTo>
                    <a:pt x="7" y="12"/>
                    <a:pt x="5" y="10"/>
                    <a:pt x="5" y="8"/>
                  </a:cubicBezTo>
                  <a:cubicBezTo>
                    <a:pt x="5" y="6"/>
                    <a:pt x="7" y="4"/>
                    <a:pt x="9" y="4"/>
                  </a:cubicBezTo>
                  <a:cubicBezTo>
                    <a:pt x="11" y="4"/>
                    <a:pt x="12" y="6"/>
                    <a:pt x="12" y="8"/>
                  </a:cubicBezTo>
                  <a:cubicBezTo>
                    <a:pt x="12" y="10"/>
                    <a:pt x="11" y="12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1560512" y="1852613"/>
              <a:ext cx="95250" cy="95250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  <a:gd name="T10" fmla="*/ 8 w 16"/>
                <a:gd name="T11" fmla="*/ 12 h 16"/>
                <a:gd name="T12" fmla="*/ 4 w 16"/>
                <a:gd name="T13" fmla="*/ 8 h 16"/>
                <a:gd name="T14" fmla="*/ 8 w 16"/>
                <a:gd name="T15" fmla="*/ 4 h 16"/>
                <a:gd name="T16" fmla="*/ 12 w 16"/>
                <a:gd name="T17" fmla="*/ 8 h 16"/>
                <a:gd name="T18" fmla="*/ 8 w 16"/>
                <a:gd name="T1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lose/>
                  <a:moveTo>
                    <a:pt x="8" y="12"/>
                  </a:move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1668462" y="1852613"/>
              <a:ext cx="101600" cy="95250"/>
            </a:xfrm>
            <a:custGeom>
              <a:avLst/>
              <a:gdLst>
                <a:gd name="T0" fmla="*/ 17 w 17"/>
                <a:gd name="T1" fmla="*/ 8 h 16"/>
                <a:gd name="T2" fmla="*/ 8 w 17"/>
                <a:gd name="T3" fmla="*/ 0 h 16"/>
                <a:gd name="T4" fmla="*/ 0 w 17"/>
                <a:gd name="T5" fmla="*/ 8 h 16"/>
                <a:gd name="T6" fmla="*/ 8 w 17"/>
                <a:gd name="T7" fmla="*/ 16 h 16"/>
                <a:gd name="T8" fmla="*/ 17 w 17"/>
                <a:gd name="T9" fmla="*/ 8 h 16"/>
                <a:gd name="T10" fmla="*/ 8 w 17"/>
                <a:gd name="T11" fmla="*/ 12 h 16"/>
                <a:gd name="T12" fmla="*/ 5 w 17"/>
                <a:gd name="T13" fmla="*/ 8 h 16"/>
                <a:gd name="T14" fmla="*/ 8 w 17"/>
                <a:gd name="T15" fmla="*/ 4 h 16"/>
                <a:gd name="T16" fmla="*/ 12 w 17"/>
                <a:gd name="T17" fmla="*/ 8 h 16"/>
                <a:gd name="T18" fmla="*/ 8 w 17"/>
                <a:gd name="T1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3" y="16"/>
                    <a:pt x="17" y="13"/>
                    <a:pt x="17" y="8"/>
                  </a:cubicBezTo>
                  <a:close/>
                  <a:moveTo>
                    <a:pt x="8" y="12"/>
                  </a:moveTo>
                  <a:cubicBezTo>
                    <a:pt x="6" y="12"/>
                    <a:pt x="5" y="10"/>
                    <a:pt x="5" y="8"/>
                  </a:cubicBezTo>
                  <a:cubicBezTo>
                    <a:pt x="5" y="6"/>
                    <a:pt x="6" y="4"/>
                    <a:pt x="8" y="4"/>
                  </a:cubicBez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1727200" y="1954213"/>
              <a:ext cx="95250" cy="101600"/>
            </a:xfrm>
            <a:custGeom>
              <a:avLst/>
              <a:gdLst>
                <a:gd name="T0" fmla="*/ 8 w 16"/>
                <a:gd name="T1" fmla="*/ 0 h 17"/>
                <a:gd name="T2" fmla="*/ 0 w 16"/>
                <a:gd name="T3" fmla="*/ 9 h 17"/>
                <a:gd name="T4" fmla="*/ 8 w 16"/>
                <a:gd name="T5" fmla="*/ 17 h 17"/>
                <a:gd name="T6" fmla="*/ 16 w 16"/>
                <a:gd name="T7" fmla="*/ 9 h 17"/>
                <a:gd name="T8" fmla="*/ 8 w 16"/>
                <a:gd name="T9" fmla="*/ 0 h 17"/>
                <a:gd name="T10" fmla="*/ 8 w 16"/>
                <a:gd name="T11" fmla="*/ 12 h 17"/>
                <a:gd name="T12" fmla="*/ 4 w 16"/>
                <a:gd name="T13" fmla="*/ 9 h 17"/>
                <a:gd name="T14" fmla="*/ 8 w 16"/>
                <a:gd name="T15" fmla="*/ 5 h 17"/>
                <a:gd name="T16" fmla="*/ 12 w 16"/>
                <a:gd name="T17" fmla="*/ 9 h 17"/>
                <a:gd name="T18" fmla="*/ 8 w 16"/>
                <a:gd name="T1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13" y="17"/>
                    <a:pt x="16" y="13"/>
                    <a:pt x="16" y="9"/>
                  </a:cubicBezTo>
                  <a:cubicBezTo>
                    <a:pt x="16" y="4"/>
                    <a:pt x="13" y="0"/>
                    <a:pt x="8" y="0"/>
                  </a:cubicBezTo>
                  <a:close/>
                  <a:moveTo>
                    <a:pt x="8" y="12"/>
                  </a:moveTo>
                  <a:cubicBezTo>
                    <a:pt x="6" y="12"/>
                    <a:pt x="4" y="11"/>
                    <a:pt x="4" y="9"/>
                  </a:cubicBezTo>
                  <a:cubicBezTo>
                    <a:pt x="4" y="7"/>
                    <a:pt x="6" y="5"/>
                    <a:pt x="8" y="5"/>
                  </a:cubicBezTo>
                  <a:cubicBezTo>
                    <a:pt x="10" y="5"/>
                    <a:pt x="12" y="7"/>
                    <a:pt x="12" y="9"/>
                  </a:cubicBezTo>
                  <a:cubicBezTo>
                    <a:pt x="12" y="11"/>
                    <a:pt x="10" y="12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1835150" y="1954213"/>
              <a:ext cx="101600" cy="101600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0 h 17"/>
                <a:gd name="T4" fmla="*/ 0 w 17"/>
                <a:gd name="T5" fmla="*/ 9 h 17"/>
                <a:gd name="T6" fmla="*/ 8 w 17"/>
                <a:gd name="T7" fmla="*/ 17 h 17"/>
                <a:gd name="T8" fmla="*/ 17 w 17"/>
                <a:gd name="T9" fmla="*/ 9 h 17"/>
                <a:gd name="T10" fmla="*/ 8 w 17"/>
                <a:gd name="T11" fmla="*/ 12 h 17"/>
                <a:gd name="T12" fmla="*/ 5 w 17"/>
                <a:gd name="T13" fmla="*/ 9 h 17"/>
                <a:gd name="T14" fmla="*/ 8 w 17"/>
                <a:gd name="T15" fmla="*/ 5 h 17"/>
                <a:gd name="T16" fmla="*/ 12 w 17"/>
                <a:gd name="T17" fmla="*/ 9 h 17"/>
                <a:gd name="T18" fmla="*/ 8 w 17"/>
                <a:gd name="T1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9"/>
                  </a:cubicBezTo>
                  <a:close/>
                  <a:moveTo>
                    <a:pt x="8" y="12"/>
                  </a:moveTo>
                  <a:cubicBezTo>
                    <a:pt x="6" y="12"/>
                    <a:pt x="5" y="11"/>
                    <a:pt x="5" y="9"/>
                  </a:cubicBezTo>
                  <a:cubicBezTo>
                    <a:pt x="5" y="7"/>
                    <a:pt x="6" y="5"/>
                    <a:pt x="8" y="5"/>
                  </a:cubicBezTo>
                  <a:cubicBezTo>
                    <a:pt x="10" y="5"/>
                    <a:pt x="12" y="7"/>
                    <a:pt x="12" y="9"/>
                  </a:cubicBezTo>
                  <a:cubicBezTo>
                    <a:pt x="12" y="11"/>
                    <a:pt x="10" y="12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1941512" y="1954213"/>
              <a:ext cx="101600" cy="101600"/>
            </a:xfrm>
            <a:custGeom>
              <a:avLst/>
              <a:gdLst>
                <a:gd name="T0" fmla="*/ 9 w 17"/>
                <a:gd name="T1" fmla="*/ 17 h 17"/>
                <a:gd name="T2" fmla="*/ 17 w 17"/>
                <a:gd name="T3" fmla="*/ 9 h 17"/>
                <a:gd name="T4" fmla="*/ 9 w 17"/>
                <a:gd name="T5" fmla="*/ 0 h 17"/>
                <a:gd name="T6" fmla="*/ 0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12 w 17"/>
                <a:gd name="T13" fmla="*/ 9 h 17"/>
                <a:gd name="T14" fmla="*/ 9 w 17"/>
                <a:gd name="T15" fmla="*/ 12 h 17"/>
                <a:gd name="T16" fmla="*/ 5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13" y="17"/>
                    <a:pt x="17" y="13"/>
                    <a:pt x="17" y="9"/>
                  </a:cubicBez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lose/>
                  <a:moveTo>
                    <a:pt x="9" y="5"/>
                  </a:moveTo>
                  <a:cubicBezTo>
                    <a:pt x="11" y="5"/>
                    <a:pt x="12" y="7"/>
                    <a:pt x="12" y="9"/>
                  </a:cubicBezTo>
                  <a:cubicBezTo>
                    <a:pt x="12" y="11"/>
                    <a:pt x="11" y="12"/>
                    <a:pt x="9" y="12"/>
                  </a:cubicBezTo>
                  <a:cubicBezTo>
                    <a:pt x="7" y="12"/>
                    <a:pt x="5" y="11"/>
                    <a:pt x="5" y="9"/>
                  </a:cubicBezTo>
                  <a:cubicBezTo>
                    <a:pt x="5" y="7"/>
                    <a:pt x="7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1358900" y="1679575"/>
              <a:ext cx="755650" cy="642938"/>
            </a:xfrm>
            <a:custGeom>
              <a:avLst/>
              <a:gdLst>
                <a:gd name="T0" fmla="*/ 99 w 127"/>
                <a:gd name="T1" fmla="*/ 107 h 108"/>
                <a:gd name="T2" fmla="*/ 100 w 127"/>
                <a:gd name="T3" fmla="*/ 108 h 108"/>
                <a:gd name="T4" fmla="*/ 102 w 127"/>
                <a:gd name="T5" fmla="*/ 107 h 108"/>
                <a:gd name="T6" fmla="*/ 103 w 127"/>
                <a:gd name="T7" fmla="*/ 104 h 108"/>
                <a:gd name="T8" fmla="*/ 99 w 127"/>
                <a:gd name="T9" fmla="*/ 88 h 108"/>
                <a:gd name="T10" fmla="*/ 127 w 127"/>
                <a:gd name="T11" fmla="*/ 54 h 108"/>
                <a:gd name="T12" fmla="*/ 87 w 127"/>
                <a:gd name="T13" fmla="*/ 19 h 108"/>
                <a:gd name="T14" fmla="*/ 77 w 127"/>
                <a:gd name="T15" fmla="*/ 20 h 108"/>
                <a:gd name="T16" fmla="*/ 41 w 127"/>
                <a:gd name="T17" fmla="*/ 0 h 108"/>
                <a:gd name="T18" fmla="*/ 0 w 127"/>
                <a:gd name="T19" fmla="*/ 36 h 108"/>
                <a:gd name="T20" fmla="*/ 24 w 127"/>
                <a:gd name="T21" fmla="*/ 68 h 108"/>
                <a:gd name="T22" fmla="*/ 16 w 127"/>
                <a:gd name="T23" fmla="*/ 91 h 108"/>
                <a:gd name="T24" fmla="*/ 16 w 127"/>
                <a:gd name="T25" fmla="*/ 94 h 108"/>
                <a:gd name="T26" fmla="*/ 19 w 127"/>
                <a:gd name="T27" fmla="*/ 95 h 108"/>
                <a:gd name="T28" fmla="*/ 43 w 127"/>
                <a:gd name="T29" fmla="*/ 71 h 108"/>
                <a:gd name="T30" fmla="*/ 51 w 127"/>
                <a:gd name="T31" fmla="*/ 70 h 108"/>
                <a:gd name="T32" fmla="*/ 83 w 127"/>
                <a:gd name="T33" fmla="*/ 89 h 108"/>
                <a:gd name="T34" fmla="*/ 99 w 127"/>
                <a:gd name="T35" fmla="*/ 107 h 108"/>
                <a:gd name="T36" fmla="*/ 85 w 127"/>
                <a:gd name="T37" fmla="*/ 85 h 108"/>
                <a:gd name="T38" fmla="*/ 54 w 127"/>
                <a:gd name="T39" fmla="*/ 66 h 108"/>
                <a:gd name="T40" fmla="*/ 52 w 127"/>
                <a:gd name="T41" fmla="*/ 65 h 108"/>
                <a:gd name="T42" fmla="*/ 51 w 127"/>
                <a:gd name="T43" fmla="*/ 65 h 108"/>
                <a:gd name="T44" fmla="*/ 41 w 127"/>
                <a:gd name="T45" fmla="*/ 67 h 108"/>
                <a:gd name="T46" fmla="*/ 39 w 127"/>
                <a:gd name="T47" fmla="*/ 68 h 108"/>
                <a:gd name="T48" fmla="*/ 39 w 127"/>
                <a:gd name="T49" fmla="*/ 69 h 108"/>
                <a:gd name="T50" fmla="*/ 24 w 127"/>
                <a:gd name="T51" fmla="*/ 87 h 108"/>
                <a:gd name="T52" fmla="*/ 29 w 127"/>
                <a:gd name="T53" fmla="*/ 67 h 108"/>
                <a:gd name="T54" fmla="*/ 29 w 127"/>
                <a:gd name="T55" fmla="*/ 67 h 108"/>
                <a:gd name="T56" fmla="*/ 28 w 127"/>
                <a:gd name="T57" fmla="*/ 64 h 108"/>
                <a:gd name="T58" fmla="*/ 5 w 127"/>
                <a:gd name="T59" fmla="*/ 36 h 108"/>
                <a:gd name="T60" fmla="*/ 41 w 127"/>
                <a:gd name="T61" fmla="*/ 5 h 108"/>
                <a:gd name="T62" fmla="*/ 73 w 127"/>
                <a:gd name="T63" fmla="*/ 23 h 108"/>
                <a:gd name="T64" fmla="*/ 76 w 127"/>
                <a:gd name="T65" fmla="*/ 25 h 108"/>
                <a:gd name="T66" fmla="*/ 87 w 127"/>
                <a:gd name="T67" fmla="*/ 23 h 108"/>
                <a:gd name="T68" fmla="*/ 123 w 127"/>
                <a:gd name="T69" fmla="*/ 54 h 108"/>
                <a:gd name="T70" fmla="*/ 96 w 127"/>
                <a:gd name="T71" fmla="*/ 84 h 108"/>
                <a:gd name="T72" fmla="*/ 94 w 127"/>
                <a:gd name="T73" fmla="*/ 86 h 108"/>
                <a:gd name="T74" fmla="*/ 96 w 127"/>
                <a:gd name="T75" fmla="*/ 99 h 108"/>
                <a:gd name="T76" fmla="*/ 87 w 127"/>
                <a:gd name="T77" fmla="*/ 86 h 108"/>
                <a:gd name="T78" fmla="*/ 85 w 127"/>
                <a:gd name="T79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108">
                  <a:moveTo>
                    <a:pt x="99" y="107"/>
                  </a:moveTo>
                  <a:cubicBezTo>
                    <a:pt x="100" y="108"/>
                    <a:pt x="100" y="108"/>
                    <a:pt x="100" y="108"/>
                  </a:cubicBezTo>
                  <a:cubicBezTo>
                    <a:pt x="101" y="108"/>
                    <a:pt x="102" y="108"/>
                    <a:pt x="102" y="107"/>
                  </a:cubicBezTo>
                  <a:cubicBezTo>
                    <a:pt x="103" y="107"/>
                    <a:pt x="103" y="105"/>
                    <a:pt x="103" y="104"/>
                  </a:cubicBezTo>
                  <a:cubicBezTo>
                    <a:pt x="103" y="104"/>
                    <a:pt x="99" y="97"/>
                    <a:pt x="99" y="88"/>
                  </a:cubicBezTo>
                  <a:cubicBezTo>
                    <a:pt x="116" y="84"/>
                    <a:pt x="127" y="70"/>
                    <a:pt x="127" y="54"/>
                  </a:cubicBezTo>
                  <a:cubicBezTo>
                    <a:pt x="127" y="34"/>
                    <a:pt x="109" y="19"/>
                    <a:pt x="87" y="19"/>
                  </a:cubicBezTo>
                  <a:cubicBezTo>
                    <a:pt x="83" y="19"/>
                    <a:pt x="80" y="19"/>
                    <a:pt x="77" y="20"/>
                  </a:cubicBezTo>
                  <a:cubicBezTo>
                    <a:pt x="70" y="8"/>
                    <a:pt x="56" y="0"/>
                    <a:pt x="41" y="0"/>
                  </a:cubicBezTo>
                  <a:cubicBezTo>
                    <a:pt x="18" y="0"/>
                    <a:pt x="0" y="16"/>
                    <a:pt x="0" y="36"/>
                  </a:cubicBezTo>
                  <a:cubicBezTo>
                    <a:pt x="0" y="50"/>
                    <a:pt x="10" y="63"/>
                    <a:pt x="24" y="68"/>
                  </a:cubicBezTo>
                  <a:cubicBezTo>
                    <a:pt x="24" y="81"/>
                    <a:pt x="16" y="91"/>
                    <a:pt x="16" y="91"/>
                  </a:cubicBezTo>
                  <a:cubicBezTo>
                    <a:pt x="15" y="92"/>
                    <a:pt x="15" y="93"/>
                    <a:pt x="16" y="94"/>
                  </a:cubicBezTo>
                  <a:cubicBezTo>
                    <a:pt x="17" y="95"/>
                    <a:pt x="18" y="95"/>
                    <a:pt x="19" y="95"/>
                  </a:cubicBezTo>
                  <a:cubicBezTo>
                    <a:pt x="31" y="89"/>
                    <a:pt x="39" y="82"/>
                    <a:pt x="43" y="71"/>
                  </a:cubicBezTo>
                  <a:cubicBezTo>
                    <a:pt x="45" y="71"/>
                    <a:pt x="48" y="71"/>
                    <a:pt x="51" y="70"/>
                  </a:cubicBezTo>
                  <a:cubicBezTo>
                    <a:pt x="57" y="81"/>
                    <a:pt x="69" y="88"/>
                    <a:pt x="83" y="89"/>
                  </a:cubicBezTo>
                  <a:cubicBezTo>
                    <a:pt x="86" y="96"/>
                    <a:pt x="91" y="102"/>
                    <a:pt x="99" y="107"/>
                  </a:cubicBezTo>
                  <a:close/>
                  <a:moveTo>
                    <a:pt x="85" y="85"/>
                  </a:moveTo>
                  <a:cubicBezTo>
                    <a:pt x="71" y="84"/>
                    <a:pt x="59" y="77"/>
                    <a:pt x="54" y="66"/>
                  </a:cubicBezTo>
                  <a:cubicBezTo>
                    <a:pt x="54" y="66"/>
                    <a:pt x="53" y="65"/>
                    <a:pt x="52" y="65"/>
                  </a:cubicBezTo>
                  <a:cubicBezTo>
                    <a:pt x="52" y="65"/>
                    <a:pt x="51" y="65"/>
                    <a:pt x="51" y="65"/>
                  </a:cubicBezTo>
                  <a:cubicBezTo>
                    <a:pt x="48" y="66"/>
                    <a:pt x="45" y="67"/>
                    <a:pt x="41" y="67"/>
                  </a:cubicBezTo>
                  <a:cubicBezTo>
                    <a:pt x="40" y="67"/>
                    <a:pt x="39" y="67"/>
                    <a:pt x="39" y="68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6" y="77"/>
                    <a:pt x="31" y="82"/>
                    <a:pt x="24" y="87"/>
                  </a:cubicBezTo>
                  <a:cubicBezTo>
                    <a:pt x="26" y="82"/>
                    <a:pt x="29" y="75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8" y="65"/>
                    <a:pt x="28" y="64"/>
                  </a:cubicBezTo>
                  <a:cubicBezTo>
                    <a:pt x="14" y="60"/>
                    <a:pt x="5" y="48"/>
                    <a:pt x="5" y="36"/>
                  </a:cubicBezTo>
                  <a:cubicBezTo>
                    <a:pt x="5" y="19"/>
                    <a:pt x="21" y="5"/>
                    <a:pt x="41" y="5"/>
                  </a:cubicBezTo>
                  <a:cubicBezTo>
                    <a:pt x="55" y="5"/>
                    <a:pt x="68" y="12"/>
                    <a:pt x="73" y="23"/>
                  </a:cubicBezTo>
                  <a:cubicBezTo>
                    <a:pt x="74" y="24"/>
                    <a:pt x="75" y="25"/>
                    <a:pt x="76" y="25"/>
                  </a:cubicBezTo>
                  <a:cubicBezTo>
                    <a:pt x="80" y="24"/>
                    <a:pt x="83" y="23"/>
                    <a:pt x="87" y="23"/>
                  </a:cubicBezTo>
                  <a:cubicBezTo>
                    <a:pt x="107" y="23"/>
                    <a:pt x="123" y="37"/>
                    <a:pt x="123" y="54"/>
                  </a:cubicBezTo>
                  <a:cubicBezTo>
                    <a:pt x="123" y="68"/>
                    <a:pt x="112" y="81"/>
                    <a:pt x="96" y="84"/>
                  </a:cubicBezTo>
                  <a:cubicBezTo>
                    <a:pt x="95" y="84"/>
                    <a:pt x="94" y="85"/>
                    <a:pt x="94" y="86"/>
                  </a:cubicBezTo>
                  <a:cubicBezTo>
                    <a:pt x="94" y="91"/>
                    <a:pt x="95" y="95"/>
                    <a:pt x="96" y="99"/>
                  </a:cubicBezTo>
                  <a:cubicBezTo>
                    <a:pt x="92" y="95"/>
                    <a:pt x="89" y="91"/>
                    <a:pt x="87" y="86"/>
                  </a:cubicBezTo>
                  <a:cubicBezTo>
                    <a:pt x="86" y="85"/>
                    <a:pt x="86" y="85"/>
                    <a:pt x="8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39" name="Freeform 25"/>
          <p:cNvSpPr>
            <a:spLocks noEditPoints="1"/>
          </p:cNvSpPr>
          <p:nvPr/>
        </p:nvSpPr>
        <p:spPr bwMode="auto">
          <a:xfrm>
            <a:off x="9389333" y="1937693"/>
            <a:ext cx="379948" cy="31240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1F9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10628898" y="1913609"/>
            <a:ext cx="207604" cy="354590"/>
          </a:xfrm>
          <a:custGeom>
            <a:avLst/>
            <a:gdLst>
              <a:gd name="T0" fmla="*/ 120 w 138"/>
              <a:gd name="T1" fmla="*/ 0 h 236"/>
              <a:gd name="T2" fmla="*/ 18 w 138"/>
              <a:gd name="T3" fmla="*/ 0 h 236"/>
              <a:gd name="T4" fmla="*/ 0 w 138"/>
              <a:gd name="T5" fmla="*/ 18 h 236"/>
              <a:gd name="T6" fmla="*/ 0 w 138"/>
              <a:gd name="T7" fmla="*/ 219 h 236"/>
              <a:gd name="T8" fmla="*/ 18 w 138"/>
              <a:gd name="T9" fmla="*/ 236 h 236"/>
              <a:gd name="T10" fmla="*/ 120 w 138"/>
              <a:gd name="T11" fmla="*/ 236 h 236"/>
              <a:gd name="T12" fmla="*/ 138 w 138"/>
              <a:gd name="T13" fmla="*/ 219 h 236"/>
              <a:gd name="T14" fmla="*/ 138 w 138"/>
              <a:gd name="T15" fmla="*/ 18 h 236"/>
              <a:gd name="T16" fmla="*/ 120 w 138"/>
              <a:gd name="T17" fmla="*/ 0 h 236"/>
              <a:gd name="T18" fmla="*/ 133 w 138"/>
              <a:gd name="T19" fmla="*/ 219 h 236"/>
              <a:gd name="T20" fmla="*/ 120 w 138"/>
              <a:gd name="T21" fmla="*/ 232 h 236"/>
              <a:gd name="T22" fmla="*/ 18 w 138"/>
              <a:gd name="T23" fmla="*/ 232 h 236"/>
              <a:gd name="T24" fmla="*/ 5 w 138"/>
              <a:gd name="T25" fmla="*/ 219 h 236"/>
              <a:gd name="T26" fmla="*/ 5 w 138"/>
              <a:gd name="T27" fmla="*/ 199 h 236"/>
              <a:gd name="T28" fmla="*/ 133 w 138"/>
              <a:gd name="T29" fmla="*/ 199 h 236"/>
              <a:gd name="T30" fmla="*/ 133 w 138"/>
              <a:gd name="T31" fmla="*/ 219 h 236"/>
              <a:gd name="T32" fmla="*/ 133 w 138"/>
              <a:gd name="T33" fmla="*/ 194 h 236"/>
              <a:gd name="T34" fmla="*/ 5 w 138"/>
              <a:gd name="T35" fmla="*/ 194 h 236"/>
              <a:gd name="T36" fmla="*/ 5 w 138"/>
              <a:gd name="T37" fmla="*/ 35 h 236"/>
              <a:gd name="T38" fmla="*/ 133 w 138"/>
              <a:gd name="T39" fmla="*/ 35 h 236"/>
              <a:gd name="T40" fmla="*/ 133 w 138"/>
              <a:gd name="T41" fmla="*/ 194 h 236"/>
              <a:gd name="T42" fmla="*/ 133 w 138"/>
              <a:gd name="T43" fmla="*/ 30 h 236"/>
              <a:gd name="T44" fmla="*/ 5 w 138"/>
              <a:gd name="T45" fmla="*/ 30 h 236"/>
              <a:gd name="T46" fmla="*/ 5 w 138"/>
              <a:gd name="T47" fmla="*/ 18 h 236"/>
              <a:gd name="T48" fmla="*/ 18 w 138"/>
              <a:gd name="T49" fmla="*/ 5 h 236"/>
              <a:gd name="T50" fmla="*/ 120 w 138"/>
              <a:gd name="T51" fmla="*/ 5 h 236"/>
              <a:gd name="T52" fmla="*/ 133 w 138"/>
              <a:gd name="T53" fmla="*/ 18 h 236"/>
              <a:gd name="T54" fmla="*/ 133 w 138"/>
              <a:gd name="T55" fmla="*/ 30 h 236"/>
              <a:gd name="T56" fmla="*/ 87 w 138"/>
              <a:gd name="T57" fmla="*/ 16 h 236"/>
              <a:gd name="T58" fmla="*/ 51 w 138"/>
              <a:gd name="T59" fmla="*/ 16 h 236"/>
              <a:gd name="T60" fmla="*/ 49 w 138"/>
              <a:gd name="T61" fmla="*/ 18 h 236"/>
              <a:gd name="T62" fmla="*/ 51 w 138"/>
              <a:gd name="T63" fmla="*/ 20 h 236"/>
              <a:gd name="T64" fmla="*/ 87 w 138"/>
              <a:gd name="T65" fmla="*/ 20 h 236"/>
              <a:gd name="T66" fmla="*/ 89 w 138"/>
              <a:gd name="T67" fmla="*/ 18 h 236"/>
              <a:gd name="T68" fmla="*/ 87 w 138"/>
              <a:gd name="T69" fmla="*/ 16 h 236"/>
              <a:gd name="T70" fmla="*/ 69 w 138"/>
              <a:gd name="T71" fmla="*/ 226 h 236"/>
              <a:gd name="T72" fmla="*/ 79 w 138"/>
              <a:gd name="T73" fmla="*/ 216 h 236"/>
              <a:gd name="T74" fmla="*/ 69 w 138"/>
              <a:gd name="T75" fmla="*/ 205 h 236"/>
              <a:gd name="T76" fmla="*/ 59 w 138"/>
              <a:gd name="T77" fmla="*/ 216 h 236"/>
              <a:gd name="T78" fmla="*/ 69 w 138"/>
              <a:gd name="T79" fmla="*/ 226 h 236"/>
              <a:gd name="T80" fmla="*/ 69 w 138"/>
              <a:gd name="T81" fmla="*/ 210 h 236"/>
              <a:gd name="T82" fmla="*/ 75 w 138"/>
              <a:gd name="T83" fmla="*/ 216 h 236"/>
              <a:gd name="T84" fmla="*/ 69 w 138"/>
              <a:gd name="T85" fmla="*/ 221 h 236"/>
              <a:gd name="T86" fmla="*/ 63 w 138"/>
              <a:gd name="T87" fmla="*/ 216 h 236"/>
              <a:gd name="T88" fmla="*/ 69 w 138"/>
              <a:gd name="T89" fmla="*/ 21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8" h="236">
                <a:moveTo>
                  <a:pt x="120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28"/>
                  <a:pt x="8" y="236"/>
                  <a:pt x="18" y="236"/>
                </a:cubicBezTo>
                <a:cubicBezTo>
                  <a:pt x="120" y="236"/>
                  <a:pt x="120" y="236"/>
                  <a:pt x="120" y="236"/>
                </a:cubicBezTo>
                <a:cubicBezTo>
                  <a:pt x="130" y="236"/>
                  <a:pt x="138" y="228"/>
                  <a:pt x="138" y="219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0" y="0"/>
                </a:cubicBezTo>
                <a:close/>
                <a:moveTo>
                  <a:pt x="133" y="219"/>
                </a:moveTo>
                <a:cubicBezTo>
                  <a:pt x="133" y="226"/>
                  <a:pt x="127" y="232"/>
                  <a:pt x="120" y="232"/>
                </a:cubicBezTo>
                <a:cubicBezTo>
                  <a:pt x="18" y="232"/>
                  <a:pt x="18" y="232"/>
                  <a:pt x="18" y="232"/>
                </a:cubicBezTo>
                <a:cubicBezTo>
                  <a:pt x="11" y="232"/>
                  <a:pt x="5" y="226"/>
                  <a:pt x="5" y="219"/>
                </a:cubicBezTo>
                <a:cubicBezTo>
                  <a:pt x="5" y="199"/>
                  <a:pt x="5" y="199"/>
                  <a:pt x="5" y="199"/>
                </a:cubicBezTo>
                <a:cubicBezTo>
                  <a:pt x="133" y="199"/>
                  <a:pt x="133" y="199"/>
                  <a:pt x="133" y="199"/>
                </a:cubicBezTo>
                <a:lnTo>
                  <a:pt x="133" y="219"/>
                </a:lnTo>
                <a:close/>
                <a:moveTo>
                  <a:pt x="133" y="194"/>
                </a:moveTo>
                <a:cubicBezTo>
                  <a:pt x="5" y="194"/>
                  <a:pt x="5" y="194"/>
                  <a:pt x="5" y="194"/>
                </a:cubicBezTo>
                <a:cubicBezTo>
                  <a:pt x="5" y="35"/>
                  <a:pt x="5" y="35"/>
                  <a:pt x="5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194"/>
                </a:lnTo>
                <a:close/>
                <a:moveTo>
                  <a:pt x="133" y="30"/>
                </a:moveTo>
                <a:cubicBezTo>
                  <a:pt x="5" y="30"/>
                  <a:pt x="5" y="30"/>
                  <a:pt x="5" y="30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1"/>
                  <a:pt x="11" y="5"/>
                  <a:pt x="18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27" y="5"/>
                  <a:pt x="133" y="11"/>
                  <a:pt x="133" y="18"/>
                </a:cubicBezTo>
                <a:lnTo>
                  <a:pt x="133" y="30"/>
                </a:lnTo>
                <a:close/>
                <a:moveTo>
                  <a:pt x="87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0" y="16"/>
                  <a:pt x="49" y="17"/>
                  <a:pt x="49" y="18"/>
                </a:cubicBezTo>
                <a:cubicBezTo>
                  <a:pt x="49" y="19"/>
                  <a:pt x="50" y="20"/>
                  <a:pt x="51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9" y="19"/>
                  <a:pt x="89" y="18"/>
                </a:cubicBezTo>
                <a:cubicBezTo>
                  <a:pt x="89" y="17"/>
                  <a:pt x="88" y="16"/>
                  <a:pt x="87" y="16"/>
                </a:cubicBezTo>
                <a:close/>
                <a:moveTo>
                  <a:pt x="69" y="226"/>
                </a:moveTo>
                <a:cubicBezTo>
                  <a:pt x="75" y="226"/>
                  <a:pt x="79" y="221"/>
                  <a:pt x="79" y="216"/>
                </a:cubicBezTo>
                <a:cubicBezTo>
                  <a:pt x="79" y="210"/>
                  <a:pt x="75" y="205"/>
                  <a:pt x="69" y="205"/>
                </a:cubicBezTo>
                <a:cubicBezTo>
                  <a:pt x="63" y="205"/>
                  <a:pt x="59" y="210"/>
                  <a:pt x="59" y="216"/>
                </a:cubicBezTo>
                <a:cubicBezTo>
                  <a:pt x="59" y="221"/>
                  <a:pt x="63" y="226"/>
                  <a:pt x="69" y="226"/>
                </a:cubicBezTo>
                <a:close/>
                <a:moveTo>
                  <a:pt x="69" y="210"/>
                </a:moveTo>
                <a:cubicBezTo>
                  <a:pt x="72" y="210"/>
                  <a:pt x="75" y="213"/>
                  <a:pt x="75" y="216"/>
                </a:cubicBezTo>
                <a:cubicBezTo>
                  <a:pt x="75" y="219"/>
                  <a:pt x="72" y="221"/>
                  <a:pt x="69" y="221"/>
                </a:cubicBezTo>
                <a:cubicBezTo>
                  <a:pt x="66" y="221"/>
                  <a:pt x="63" y="219"/>
                  <a:pt x="63" y="216"/>
                </a:cubicBezTo>
                <a:cubicBezTo>
                  <a:pt x="63" y="213"/>
                  <a:pt x="66" y="210"/>
                  <a:pt x="69" y="210"/>
                </a:cubicBezTo>
                <a:close/>
              </a:path>
            </a:pathLst>
          </a:custGeom>
          <a:solidFill>
            <a:srgbClr val="1F94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58" name="Freeform 31"/>
          <p:cNvSpPr>
            <a:spLocks noEditPoints="1"/>
          </p:cNvSpPr>
          <p:nvPr/>
        </p:nvSpPr>
        <p:spPr bwMode="auto">
          <a:xfrm>
            <a:off x="3869331" y="2216105"/>
            <a:ext cx="258065" cy="262225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1F9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33"/>
          <p:cNvSpPr>
            <a:spLocks noEditPoints="1"/>
          </p:cNvSpPr>
          <p:nvPr/>
        </p:nvSpPr>
        <p:spPr bwMode="auto">
          <a:xfrm>
            <a:off x="3843530" y="4569880"/>
            <a:ext cx="283866" cy="302479"/>
          </a:xfrm>
          <a:custGeom>
            <a:avLst/>
            <a:gdLst>
              <a:gd name="T0" fmla="*/ 352 w 847"/>
              <a:gd name="T1" fmla="*/ 452 h 903"/>
              <a:gd name="T2" fmla="*/ 495 w 847"/>
              <a:gd name="T3" fmla="*/ 452 h 903"/>
              <a:gd name="T4" fmla="*/ 423 w 847"/>
              <a:gd name="T5" fmla="*/ 495 h 903"/>
              <a:gd name="T6" fmla="*/ 423 w 847"/>
              <a:gd name="T7" fmla="*/ 409 h 903"/>
              <a:gd name="T8" fmla="*/ 423 w 847"/>
              <a:gd name="T9" fmla="*/ 495 h 903"/>
              <a:gd name="T10" fmla="*/ 814 w 847"/>
              <a:gd name="T11" fmla="*/ 226 h 903"/>
              <a:gd name="T12" fmla="*/ 559 w 847"/>
              <a:gd name="T13" fmla="*/ 217 h 903"/>
              <a:gd name="T14" fmla="*/ 288 w 847"/>
              <a:gd name="T15" fmla="*/ 217 h 903"/>
              <a:gd name="T16" fmla="*/ 33 w 847"/>
              <a:gd name="T17" fmla="*/ 226 h 903"/>
              <a:gd name="T18" fmla="*/ 94 w 847"/>
              <a:gd name="T19" fmla="*/ 509 h 903"/>
              <a:gd name="T20" fmla="*/ 129 w 847"/>
              <a:gd name="T21" fmla="*/ 717 h 903"/>
              <a:gd name="T22" fmla="*/ 423 w 847"/>
              <a:gd name="T23" fmla="*/ 903 h 903"/>
              <a:gd name="T24" fmla="*/ 717 w 847"/>
              <a:gd name="T25" fmla="*/ 717 h 903"/>
              <a:gd name="T26" fmla="*/ 814 w 847"/>
              <a:gd name="T27" fmla="*/ 677 h 903"/>
              <a:gd name="T28" fmla="*/ 129 w 847"/>
              <a:gd name="T29" fmla="*/ 689 h 903"/>
              <a:gd name="T30" fmla="*/ 57 w 847"/>
              <a:gd name="T31" fmla="*/ 663 h 903"/>
              <a:gd name="T32" fmla="*/ 174 w 847"/>
              <a:gd name="T33" fmla="*/ 471 h 903"/>
              <a:gd name="T34" fmla="*/ 283 w 847"/>
              <a:gd name="T35" fmla="*/ 658 h 903"/>
              <a:gd name="T36" fmla="*/ 267 w 847"/>
              <a:gd name="T37" fmla="*/ 505 h 903"/>
              <a:gd name="T38" fmla="*/ 267 w 847"/>
              <a:gd name="T39" fmla="*/ 399 h 903"/>
              <a:gd name="T40" fmla="*/ 267 w 847"/>
              <a:gd name="T41" fmla="*/ 505 h 903"/>
              <a:gd name="T42" fmla="*/ 175 w 847"/>
              <a:gd name="T43" fmla="*/ 433 h 903"/>
              <a:gd name="T44" fmla="*/ 129 w 847"/>
              <a:gd name="T45" fmla="*/ 215 h 903"/>
              <a:gd name="T46" fmla="*/ 269 w 847"/>
              <a:gd name="T47" fmla="*/ 362 h 903"/>
              <a:gd name="T48" fmla="*/ 502 w 847"/>
              <a:gd name="T49" fmla="*/ 315 h 903"/>
              <a:gd name="T50" fmla="*/ 537 w 847"/>
              <a:gd name="T51" fmla="*/ 255 h 903"/>
              <a:gd name="T52" fmla="*/ 423 w 847"/>
              <a:gd name="T53" fmla="*/ 29 h 903"/>
              <a:gd name="T54" fmla="*/ 423 w 847"/>
              <a:gd name="T55" fmla="*/ 273 h 903"/>
              <a:gd name="T56" fmla="*/ 423 w 847"/>
              <a:gd name="T57" fmla="*/ 29 h 903"/>
              <a:gd name="T58" fmla="*/ 391 w 847"/>
              <a:gd name="T59" fmla="*/ 290 h 903"/>
              <a:gd name="T60" fmla="*/ 299 w 847"/>
              <a:gd name="T61" fmla="*/ 343 h 903"/>
              <a:gd name="T62" fmla="*/ 299 w 847"/>
              <a:gd name="T63" fmla="*/ 561 h 903"/>
              <a:gd name="T64" fmla="*/ 391 w 847"/>
              <a:gd name="T65" fmla="*/ 614 h 903"/>
              <a:gd name="T66" fmla="*/ 299 w 847"/>
              <a:gd name="T67" fmla="*/ 561 h 903"/>
              <a:gd name="T68" fmla="*/ 315 w 847"/>
              <a:gd name="T69" fmla="*/ 677 h 903"/>
              <a:gd name="T70" fmla="*/ 532 w 847"/>
              <a:gd name="T71" fmla="*/ 677 h 903"/>
              <a:gd name="T72" fmla="*/ 537 w 847"/>
              <a:gd name="T73" fmla="*/ 648 h 903"/>
              <a:gd name="T74" fmla="*/ 502 w 847"/>
              <a:gd name="T75" fmla="*/ 588 h 903"/>
              <a:gd name="T76" fmla="*/ 537 w 847"/>
              <a:gd name="T77" fmla="*/ 648 h 903"/>
              <a:gd name="T78" fmla="*/ 488 w 847"/>
              <a:gd name="T79" fmla="*/ 563 h 903"/>
              <a:gd name="T80" fmla="*/ 359 w 847"/>
              <a:gd name="T81" fmla="*/ 563 h 903"/>
              <a:gd name="T82" fmla="*/ 294 w 847"/>
              <a:gd name="T83" fmla="*/ 452 h 903"/>
              <a:gd name="T84" fmla="*/ 359 w 847"/>
              <a:gd name="T85" fmla="*/ 340 h 903"/>
              <a:gd name="T86" fmla="*/ 488 w 847"/>
              <a:gd name="T87" fmla="*/ 340 h 903"/>
              <a:gd name="T88" fmla="*/ 552 w 847"/>
              <a:gd name="T89" fmla="*/ 452 h 903"/>
              <a:gd name="T90" fmla="*/ 717 w 847"/>
              <a:gd name="T91" fmla="*/ 215 h 903"/>
              <a:gd name="T92" fmla="*/ 672 w 847"/>
              <a:gd name="T93" fmla="*/ 433 h 903"/>
              <a:gd name="T94" fmla="*/ 564 w 847"/>
              <a:gd name="T95" fmla="*/ 245 h 903"/>
              <a:gd name="T96" fmla="*/ 580 w 847"/>
              <a:gd name="T97" fmla="*/ 399 h 903"/>
              <a:gd name="T98" fmla="*/ 580 w 847"/>
              <a:gd name="T99" fmla="*/ 505 h 903"/>
              <a:gd name="T100" fmla="*/ 580 w 847"/>
              <a:gd name="T101" fmla="*/ 399 h 903"/>
              <a:gd name="T102" fmla="*/ 717 w 847"/>
              <a:gd name="T103" fmla="*/ 689 h 903"/>
              <a:gd name="T104" fmla="*/ 564 w 847"/>
              <a:gd name="T105" fmla="*/ 658 h 903"/>
              <a:gd name="T106" fmla="*/ 672 w 847"/>
              <a:gd name="T107" fmla="*/ 47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7" h="903">
                <a:moveTo>
                  <a:pt x="423" y="380"/>
                </a:moveTo>
                <a:cubicBezTo>
                  <a:pt x="384" y="380"/>
                  <a:pt x="352" y="412"/>
                  <a:pt x="352" y="452"/>
                </a:cubicBezTo>
                <a:cubicBezTo>
                  <a:pt x="352" y="491"/>
                  <a:pt x="384" y="523"/>
                  <a:pt x="423" y="523"/>
                </a:cubicBezTo>
                <a:cubicBezTo>
                  <a:pt x="463" y="523"/>
                  <a:pt x="495" y="491"/>
                  <a:pt x="495" y="452"/>
                </a:cubicBezTo>
                <a:cubicBezTo>
                  <a:pt x="495" y="412"/>
                  <a:pt x="463" y="380"/>
                  <a:pt x="423" y="380"/>
                </a:cubicBezTo>
                <a:close/>
                <a:moveTo>
                  <a:pt x="423" y="495"/>
                </a:moveTo>
                <a:cubicBezTo>
                  <a:pt x="400" y="495"/>
                  <a:pt x="380" y="475"/>
                  <a:pt x="380" y="452"/>
                </a:cubicBezTo>
                <a:cubicBezTo>
                  <a:pt x="380" y="428"/>
                  <a:pt x="400" y="409"/>
                  <a:pt x="423" y="409"/>
                </a:cubicBezTo>
                <a:cubicBezTo>
                  <a:pt x="447" y="409"/>
                  <a:pt x="466" y="428"/>
                  <a:pt x="466" y="452"/>
                </a:cubicBezTo>
                <a:cubicBezTo>
                  <a:pt x="466" y="475"/>
                  <a:pt x="447" y="495"/>
                  <a:pt x="423" y="495"/>
                </a:cubicBezTo>
                <a:close/>
                <a:moveTo>
                  <a:pt x="695" y="452"/>
                </a:moveTo>
                <a:cubicBezTo>
                  <a:pt x="789" y="368"/>
                  <a:pt x="847" y="282"/>
                  <a:pt x="814" y="226"/>
                </a:cubicBezTo>
                <a:cubicBezTo>
                  <a:pt x="804" y="208"/>
                  <a:pt x="778" y="186"/>
                  <a:pt x="717" y="186"/>
                </a:cubicBezTo>
                <a:cubicBezTo>
                  <a:pt x="674" y="186"/>
                  <a:pt x="619" y="197"/>
                  <a:pt x="559" y="217"/>
                </a:cubicBezTo>
                <a:cubicBezTo>
                  <a:pt x="534" y="93"/>
                  <a:pt x="488" y="0"/>
                  <a:pt x="423" y="0"/>
                </a:cubicBezTo>
                <a:cubicBezTo>
                  <a:pt x="359" y="0"/>
                  <a:pt x="313" y="93"/>
                  <a:pt x="288" y="217"/>
                </a:cubicBezTo>
                <a:cubicBezTo>
                  <a:pt x="228" y="197"/>
                  <a:pt x="173" y="186"/>
                  <a:pt x="129" y="186"/>
                </a:cubicBezTo>
                <a:cubicBezTo>
                  <a:pt x="68" y="186"/>
                  <a:pt x="43" y="208"/>
                  <a:pt x="33" y="226"/>
                </a:cubicBezTo>
                <a:cubicBezTo>
                  <a:pt x="0" y="282"/>
                  <a:pt x="58" y="368"/>
                  <a:pt x="152" y="452"/>
                </a:cubicBezTo>
                <a:cubicBezTo>
                  <a:pt x="131" y="471"/>
                  <a:pt x="111" y="490"/>
                  <a:pt x="94" y="509"/>
                </a:cubicBezTo>
                <a:cubicBezTo>
                  <a:pt x="31" y="580"/>
                  <a:pt x="10" y="638"/>
                  <a:pt x="32" y="677"/>
                </a:cubicBezTo>
                <a:cubicBezTo>
                  <a:pt x="43" y="696"/>
                  <a:pt x="68" y="717"/>
                  <a:pt x="129" y="717"/>
                </a:cubicBezTo>
                <a:cubicBezTo>
                  <a:pt x="173" y="717"/>
                  <a:pt x="228" y="706"/>
                  <a:pt x="288" y="686"/>
                </a:cubicBezTo>
                <a:cubicBezTo>
                  <a:pt x="313" y="810"/>
                  <a:pt x="359" y="903"/>
                  <a:pt x="423" y="903"/>
                </a:cubicBezTo>
                <a:cubicBezTo>
                  <a:pt x="488" y="903"/>
                  <a:pt x="534" y="810"/>
                  <a:pt x="559" y="686"/>
                </a:cubicBezTo>
                <a:cubicBezTo>
                  <a:pt x="619" y="706"/>
                  <a:pt x="674" y="717"/>
                  <a:pt x="717" y="717"/>
                </a:cubicBezTo>
                <a:cubicBezTo>
                  <a:pt x="717" y="717"/>
                  <a:pt x="717" y="717"/>
                  <a:pt x="717" y="717"/>
                </a:cubicBezTo>
                <a:cubicBezTo>
                  <a:pt x="778" y="717"/>
                  <a:pt x="804" y="696"/>
                  <a:pt x="814" y="677"/>
                </a:cubicBezTo>
                <a:cubicBezTo>
                  <a:pt x="847" y="621"/>
                  <a:pt x="789" y="535"/>
                  <a:pt x="695" y="452"/>
                </a:cubicBezTo>
                <a:close/>
                <a:moveTo>
                  <a:pt x="129" y="689"/>
                </a:moveTo>
                <a:cubicBezTo>
                  <a:pt x="129" y="689"/>
                  <a:pt x="129" y="689"/>
                  <a:pt x="129" y="689"/>
                </a:cubicBezTo>
                <a:cubicBezTo>
                  <a:pt x="103" y="689"/>
                  <a:pt x="70" y="684"/>
                  <a:pt x="57" y="663"/>
                </a:cubicBezTo>
                <a:cubicBezTo>
                  <a:pt x="42" y="636"/>
                  <a:pt x="64" y="586"/>
                  <a:pt x="116" y="528"/>
                </a:cubicBezTo>
                <a:cubicBezTo>
                  <a:pt x="133" y="509"/>
                  <a:pt x="153" y="490"/>
                  <a:pt x="174" y="471"/>
                </a:cubicBezTo>
                <a:cubicBezTo>
                  <a:pt x="204" y="495"/>
                  <a:pt x="235" y="518"/>
                  <a:pt x="269" y="541"/>
                </a:cubicBezTo>
                <a:cubicBezTo>
                  <a:pt x="272" y="581"/>
                  <a:pt x="276" y="621"/>
                  <a:pt x="283" y="658"/>
                </a:cubicBezTo>
                <a:cubicBezTo>
                  <a:pt x="224" y="678"/>
                  <a:pt x="171" y="689"/>
                  <a:pt x="129" y="689"/>
                </a:cubicBezTo>
                <a:close/>
                <a:moveTo>
                  <a:pt x="267" y="505"/>
                </a:moveTo>
                <a:cubicBezTo>
                  <a:pt x="241" y="487"/>
                  <a:pt x="218" y="469"/>
                  <a:pt x="197" y="452"/>
                </a:cubicBezTo>
                <a:cubicBezTo>
                  <a:pt x="218" y="434"/>
                  <a:pt x="242" y="416"/>
                  <a:pt x="267" y="399"/>
                </a:cubicBezTo>
                <a:cubicBezTo>
                  <a:pt x="266" y="416"/>
                  <a:pt x="266" y="434"/>
                  <a:pt x="266" y="452"/>
                </a:cubicBezTo>
                <a:cubicBezTo>
                  <a:pt x="266" y="469"/>
                  <a:pt x="266" y="487"/>
                  <a:pt x="267" y="505"/>
                </a:cubicBezTo>
                <a:close/>
                <a:moveTo>
                  <a:pt x="269" y="362"/>
                </a:moveTo>
                <a:cubicBezTo>
                  <a:pt x="235" y="385"/>
                  <a:pt x="203" y="409"/>
                  <a:pt x="175" y="433"/>
                </a:cubicBezTo>
                <a:cubicBezTo>
                  <a:pt x="81" y="350"/>
                  <a:pt x="37" y="275"/>
                  <a:pt x="57" y="240"/>
                </a:cubicBezTo>
                <a:cubicBezTo>
                  <a:pt x="70" y="219"/>
                  <a:pt x="103" y="215"/>
                  <a:pt x="129" y="215"/>
                </a:cubicBezTo>
                <a:cubicBezTo>
                  <a:pt x="171" y="215"/>
                  <a:pt x="224" y="226"/>
                  <a:pt x="283" y="245"/>
                </a:cubicBezTo>
                <a:cubicBezTo>
                  <a:pt x="276" y="283"/>
                  <a:pt x="272" y="322"/>
                  <a:pt x="269" y="362"/>
                </a:cubicBezTo>
                <a:close/>
                <a:moveTo>
                  <a:pt x="548" y="343"/>
                </a:moveTo>
                <a:cubicBezTo>
                  <a:pt x="533" y="333"/>
                  <a:pt x="518" y="324"/>
                  <a:pt x="502" y="315"/>
                </a:cubicBezTo>
                <a:cubicBezTo>
                  <a:pt x="487" y="306"/>
                  <a:pt x="471" y="298"/>
                  <a:pt x="456" y="290"/>
                </a:cubicBezTo>
                <a:cubicBezTo>
                  <a:pt x="483" y="277"/>
                  <a:pt x="510" y="265"/>
                  <a:pt x="537" y="255"/>
                </a:cubicBezTo>
                <a:cubicBezTo>
                  <a:pt x="541" y="283"/>
                  <a:pt x="545" y="312"/>
                  <a:pt x="548" y="343"/>
                </a:cubicBezTo>
                <a:close/>
                <a:moveTo>
                  <a:pt x="423" y="29"/>
                </a:moveTo>
                <a:cubicBezTo>
                  <a:pt x="464" y="29"/>
                  <a:pt x="507" y="104"/>
                  <a:pt x="532" y="227"/>
                </a:cubicBezTo>
                <a:cubicBezTo>
                  <a:pt x="497" y="240"/>
                  <a:pt x="460" y="255"/>
                  <a:pt x="423" y="273"/>
                </a:cubicBezTo>
                <a:cubicBezTo>
                  <a:pt x="387" y="255"/>
                  <a:pt x="350" y="240"/>
                  <a:pt x="315" y="227"/>
                </a:cubicBezTo>
                <a:cubicBezTo>
                  <a:pt x="340" y="104"/>
                  <a:pt x="383" y="29"/>
                  <a:pt x="423" y="29"/>
                </a:cubicBezTo>
                <a:close/>
                <a:moveTo>
                  <a:pt x="310" y="255"/>
                </a:moveTo>
                <a:cubicBezTo>
                  <a:pt x="336" y="265"/>
                  <a:pt x="364" y="277"/>
                  <a:pt x="391" y="290"/>
                </a:cubicBezTo>
                <a:cubicBezTo>
                  <a:pt x="376" y="298"/>
                  <a:pt x="360" y="306"/>
                  <a:pt x="345" y="315"/>
                </a:cubicBezTo>
                <a:cubicBezTo>
                  <a:pt x="329" y="324"/>
                  <a:pt x="314" y="333"/>
                  <a:pt x="299" y="343"/>
                </a:cubicBezTo>
                <a:cubicBezTo>
                  <a:pt x="302" y="312"/>
                  <a:pt x="305" y="283"/>
                  <a:pt x="310" y="255"/>
                </a:cubicBezTo>
                <a:close/>
                <a:moveTo>
                  <a:pt x="299" y="561"/>
                </a:moveTo>
                <a:cubicBezTo>
                  <a:pt x="314" y="570"/>
                  <a:pt x="329" y="579"/>
                  <a:pt x="345" y="588"/>
                </a:cubicBezTo>
                <a:cubicBezTo>
                  <a:pt x="360" y="597"/>
                  <a:pt x="376" y="606"/>
                  <a:pt x="391" y="614"/>
                </a:cubicBezTo>
                <a:cubicBezTo>
                  <a:pt x="364" y="627"/>
                  <a:pt x="336" y="638"/>
                  <a:pt x="310" y="648"/>
                </a:cubicBezTo>
                <a:cubicBezTo>
                  <a:pt x="305" y="621"/>
                  <a:pt x="302" y="592"/>
                  <a:pt x="299" y="561"/>
                </a:cubicBezTo>
                <a:close/>
                <a:moveTo>
                  <a:pt x="423" y="874"/>
                </a:moveTo>
                <a:cubicBezTo>
                  <a:pt x="383" y="874"/>
                  <a:pt x="340" y="799"/>
                  <a:pt x="315" y="677"/>
                </a:cubicBezTo>
                <a:cubicBezTo>
                  <a:pt x="350" y="664"/>
                  <a:pt x="387" y="648"/>
                  <a:pt x="423" y="630"/>
                </a:cubicBezTo>
                <a:cubicBezTo>
                  <a:pt x="460" y="648"/>
                  <a:pt x="497" y="664"/>
                  <a:pt x="532" y="677"/>
                </a:cubicBezTo>
                <a:cubicBezTo>
                  <a:pt x="507" y="799"/>
                  <a:pt x="464" y="874"/>
                  <a:pt x="423" y="874"/>
                </a:cubicBezTo>
                <a:close/>
                <a:moveTo>
                  <a:pt x="537" y="648"/>
                </a:moveTo>
                <a:cubicBezTo>
                  <a:pt x="510" y="638"/>
                  <a:pt x="483" y="627"/>
                  <a:pt x="456" y="614"/>
                </a:cubicBezTo>
                <a:cubicBezTo>
                  <a:pt x="471" y="606"/>
                  <a:pt x="487" y="597"/>
                  <a:pt x="502" y="588"/>
                </a:cubicBezTo>
                <a:cubicBezTo>
                  <a:pt x="518" y="579"/>
                  <a:pt x="533" y="570"/>
                  <a:pt x="548" y="561"/>
                </a:cubicBezTo>
                <a:cubicBezTo>
                  <a:pt x="545" y="592"/>
                  <a:pt x="541" y="621"/>
                  <a:pt x="537" y="648"/>
                </a:cubicBezTo>
                <a:close/>
                <a:moveTo>
                  <a:pt x="550" y="525"/>
                </a:moveTo>
                <a:cubicBezTo>
                  <a:pt x="531" y="538"/>
                  <a:pt x="510" y="551"/>
                  <a:pt x="488" y="563"/>
                </a:cubicBezTo>
                <a:cubicBezTo>
                  <a:pt x="466" y="576"/>
                  <a:pt x="445" y="587"/>
                  <a:pt x="423" y="598"/>
                </a:cubicBezTo>
                <a:cubicBezTo>
                  <a:pt x="402" y="587"/>
                  <a:pt x="380" y="576"/>
                  <a:pt x="359" y="563"/>
                </a:cubicBezTo>
                <a:cubicBezTo>
                  <a:pt x="337" y="551"/>
                  <a:pt x="316" y="538"/>
                  <a:pt x="296" y="525"/>
                </a:cubicBezTo>
                <a:cubicBezTo>
                  <a:pt x="295" y="501"/>
                  <a:pt x="294" y="477"/>
                  <a:pt x="294" y="452"/>
                </a:cubicBezTo>
                <a:cubicBezTo>
                  <a:pt x="294" y="426"/>
                  <a:pt x="295" y="402"/>
                  <a:pt x="296" y="379"/>
                </a:cubicBezTo>
                <a:cubicBezTo>
                  <a:pt x="317" y="365"/>
                  <a:pt x="337" y="352"/>
                  <a:pt x="359" y="340"/>
                </a:cubicBezTo>
                <a:cubicBezTo>
                  <a:pt x="380" y="328"/>
                  <a:pt x="402" y="316"/>
                  <a:pt x="423" y="305"/>
                </a:cubicBezTo>
                <a:cubicBezTo>
                  <a:pt x="445" y="316"/>
                  <a:pt x="466" y="328"/>
                  <a:pt x="488" y="340"/>
                </a:cubicBezTo>
                <a:cubicBezTo>
                  <a:pt x="510" y="353"/>
                  <a:pt x="531" y="366"/>
                  <a:pt x="550" y="379"/>
                </a:cubicBezTo>
                <a:cubicBezTo>
                  <a:pt x="552" y="402"/>
                  <a:pt x="552" y="426"/>
                  <a:pt x="552" y="452"/>
                </a:cubicBezTo>
                <a:cubicBezTo>
                  <a:pt x="552" y="477"/>
                  <a:pt x="552" y="501"/>
                  <a:pt x="550" y="525"/>
                </a:cubicBezTo>
                <a:close/>
                <a:moveTo>
                  <a:pt x="717" y="215"/>
                </a:moveTo>
                <a:cubicBezTo>
                  <a:pt x="744" y="215"/>
                  <a:pt x="777" y="219"/>
                  <a:pt x="790" y="240"/>
                </a:cubicBezTo>
                <a:cubicBezTo>
                  <a:pt x="810" y="275"/>
                  <a:pt x="766" y="350"/>
                  <a:pt x="672" y="433"/>
                </a:cubicBezTo>
                <a:cubicBezTo>
                  <a:pt x="643" y="409"/>
                  <a:pt x="611" y="385"/>
                  <a:pt x="578" y="362"/>
                </a:cubicBezTo>
                <a:cubicBezTo>
                  <a:pt x="575" y="322"/>
                  <a:pt x="571" y="283"/>
                  <a:pt x="564" y="245"/>
                </a:cubicBezTo>
                <a:cubicBezTo>
                  <a:pt x="623" y="226"/>
                  <a:pt x="676" y="215"/>
                  <a:pt x="717" y="215"/>
                </a:cubicBezTo>
                <a:close/>
                <a:moveTo>
                  <a:pt x="580" y="399"/>
                </a:moveTo>
                <a:cubicBezTo>
                  <a:pt x="605" y="416"/>
                  <a:pt x="629" y="434"/>
                  <a:pt x="650" y="452"/>
                </a:cubicBezTo>
                <a:cubicBezTo>
                  <a:pt x="629" y="469"/>
                  <a:pt x="605" y="487"/>
                  <a:pt x="580" y="505"/>
                </a:cubicBezTo>
                <a:cubicBezTo>
                  <a:pt x="581" y="487"/>
                  <a:pt x="581" y="469"/>
                  <a:pt x="581" y="452"/>
                </a:cubicBezTo>
                <a:cubicBezTo>
                  <a:pt x="581" y="434"/>
                  <a:pt x="581" y="416"/>
                  <a:pt x="580" y="399"/>
                </a:cubicBezTo>
                <a:close/>
                <a:moveTo>
                  <a:pt x="790" y="663"/>
                </a:moveTo>
                <a:cubicBezTo>
                  <a:pt x="777" y="684"/>
                  <a:pt x="744" y="689"/>
                  <a:pt x="717" y="689"/>
                </a:cubicBezTo>
                <a:cubicBezTo>
                  <a:pt x="717" y="689"/>
                  <a:pt x="717" y="689"/>
                  <a:pt x="717" y="689"/>
                </a:cubicBezTo>
                <a:cubicBezTo>
                  <a:pt x="676" y="689"/>
                  <a:pt x="623" y="678"/>
                  <a:pt x="564" y="658"/>
                </a:cubicBezTo>
                <a:cubicBezTo>
                  <a:pt x="571" y="621"/>
                  <a:pt x="575" y="581"/>
                  <a:pt x="578" y="541"/>
                </a:cubicBezTo>
                <a:cubicBezTo>
                  <a:pt x="611" y="519"/>
                  <a:pt x="643" y="495"/>
                  <a:pt x="672" y="471"/>
                </a:cubicBezTo>
                <a:cubicBezTo>
                  <a:pt x="766" y="553"/>
                  <a:pt x="810" y="628"/>
                  <a:pt x="790" y="663"/>
                </a:cubicBezTo>
                <a:close/>
              </a:path>
            </a:pathLst>
          </a:custGeom>
          <a:solidFill>
            <a:srgbClr val="1F94D0"/>
          </a:solidFill>
          <a:ln w="3175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0" name="Right Arrow 59"/>
          <p:cNvSpPr/>
          <p:nvPr/>
        </p:nvSpPr>
        <p:spPr>
          <a:xfrm>
            <a:off x="8553162" y="3148136"/>
            <a:ext cx="267205" cy="333924"/>
          </a:xfrm>
          <a:prstGeom prst="rightArrow">
            <a:avLst>
              <a:gd name="adj1" fmla="val 21302"/>
              <a:gd name="adj2" fmla="val 77907"/>
            </a:avLst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1" name="Right Arrow 60"/>
          <p:cNvSpPr/>
          <p:nvPr/>
        </p:nvSpPr>
        <p:spPr>
          <a:xfrm rot="10800000">
            <a:off x="3348795" y="3148136"/>
            <a:ext cx="267205" cy="333924"/>
          </a:xfrm>
          <a:prstGeom prst="rightArrow">
            <a:avLst>
              <a:gd name="adj1" fmla="val 21302"/>
              <a:gd name="adj2" fmla="val 77907"/>
            </a:avLst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4" name="Freeform 93"/>
          <p:cNvSpPr>
            <a:spLocks noEditPoints="1"/>
          </p:cNvSpPr>
          <p:nvPr/>
        </p:nvSpPr>
        <p:spPr bwMode="auto">
          <a:xfrm>
            <a:off x="4092757" y="2880645"/>
            <a:ext cx="377705" cy="490229"/>
          </a:xfrm>
          <a:custGeom>
            <a:avLst/>
            <a:gdLst>
              <a:gd name="T0" fmla="*/ 486 w 486"/>
              <a:gd name="T1" fmla="*/ 163 h 630"/>
              <a:gd name="T2" fmla="*/ 485 w 486"/>
              <a:gd name="T3" fmla="*/ 161 h 630"/>
              <a:gd name="T4" fmla="*/ 484 w 486"/>
              <a:gd name="T5" fmla="*/ 160 h 630"/>
              <a:gd name="T6" fmla="*/ 326 w 486"/>
              <a:gd name="T7" fmla="*/ 2 h 630"/>
              <a:gd name="T8" fmla="*/ 325 w 486"/>
              <a:gd name="T9" fmla="*/ 1 h 630"/>
              <a:gd name="T10" fmla="*/ 323 w 486"/>
              <a:gd name="T11" fmla="*/ 1 h 630"/>
              <a:gd name="T12" fmla="*/ 122 w 486"/>
              <a:gd name="T13" fmla="*/ 0 h 630"/>
              <a:gd name="T14" fmla="*/ 115 w 486"/>
              <a:gd name="T15" fmla="*/ 137 h 630"/>
              <a:gd name="T16" fmla="*/ 0 w 486"/>
              <a:gd name="T17" fmla="*/ 144 h 630"/>
              <a:gd name="T18" fmla="*/ 7 w 486"/>
              <a:gd name="T19" fmla="*/ 630 h 630"/>
              <a:gd name="T20" fmla="*/ 372 w 486"/>
              <a:gd name="T21" fmla="*/ 623 h 630"/>
              <a:gd name="T22" fmla="*/ 479 w 486"/>
              <a:gd name="T23" fmla="*/ 493 h 630"/>
              <a:gd name="T24" fmla="*/ 486 w 486"/>
              <a:gd name="T25" fmla="*/ 165 h 630"/>
              <a:gd name="T26" fmla="*/ 329 w 486"/>
              <a:gd name="T27" fmla="*/ 24 h 630"/>
              <a:gd name="T28" fmla="*/ 329 w 486"/>
              <a:gd name="T29" fmla="*/ 158 h 630"/>
              <a:gd name="T30" fmla="*/ 358 w 486"/>
              <a:gd name="T31" fmla="*/ 616 h 630"/>
              <a:gd name="T32" fmla="*/ 14 w 486"/>
              <a:gd name="T33" fmla="*/ 151 h 630"/>
              <a:gd name="T34" fmla="*/ 200 w 486"/>
              <a:gd name="T35" fmla="*/ 302 h 630"/>
              <a:gd name="T36" fmla="*/ 358 w 486"/>
              <a:gd name="T37" fmla="*/ 309 h 630"/>
              <a:gd name="T38" fmla="*/ 348 w 486"/>
              <a:gd name="T39" fmla="*/ 295 h 630"/>
              <a:gd name="T40" fmla="*/ 214 w 486"/>
              <a:gd name="T41" fmla="*/ 161 h 630"/>
              <a:gd name="T42" fmla="*/ 372 w 486"/>
              <a:gd name="T43" fmla="*/ 479 h 630"/>
              <a:gd name="T44" fmla="*/ 372 w 486"/>
              <a:gd name="T45" fmla="*/ 301 h 630"/>
              <a:gd name="T46" fmla="*/ 371 w 486"/>
              <a:gd name="T47" fmla="*/ 299 h 630"/>
              <a:gd name="T48" fmla="*/ 371 w 486"/>
              <a:gd name="T49" fmla="*/ 298 h 630"/>
              <a:gd name="T50" fmla="*/ 212 w 486"/>
              <a:gd name="T51" fmla="*/ 139 h 630"/>
              <a:gd name="T52" fmla="*/ 211 w 486"/>
              <a:gd name="T53" fmla="*/ 138 h 630"/>
              <a:gd name="T54" fmla="*/ 210 w 486"/>
              <a:gd name="T55" fmla="*/ 138 h 630"/>
              <a:gd name="T56" fmla="*/ 207 w 486"/>
              <a:gd name="T57" fmla="*/ 137 h 630"/>
              <a:gd name="T58" fmla="*/ 129 w 486"/>
              <a:gd name="T59" fmla="*/ 14 h 630"/>
              <a:gd name="T60" fmla="*/ 315 w 486"/>
              <a:gd name="T61" fmla="*/ 165 h 630"/>
              <a:gd name="T62" fmla="*/ 472 w 486"/>
              <a:gd name="T63" fmla="*/ 172 h 630"/>
              <a:gd name="T64" fmla="*/ 372 w 486"/>
              <a:gd name="T65" fmla="*/ 47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6" h="630">
                <a:moveTo>
                  <a:pt x="486" y="164"/>
                </a:moveTo>
                <a:cubicBezTo>
                  <a:pt x="486" y="163"/>
                  <a:pt x="486" y="163"/>
                  <a:pt x="486" y="163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86" y="162"/>
                  <a:pt x="486" y="162"/>
                  <a:pt x="485" y="161"/>
                </a:cubicBezTo>
                <a:cubicBezTo>
                  <a:pt x="485" y="161"/>
                  <a:pt x="485" y="161"/>
                  <a:pt x="485" y="161"/>
                </a:cubicBezTo>
                <a:cubicBezTo>
                  <a:pt x="485" y="161"/>
                  <a:pt x="485" y="160"/>
                  <a:pt x="484" y="160"/>
                </a:cubicBezTo>
                <a:cubicBezTo>
                  <a:pt x="327" y="2"/>
                  <a:pt x="327" y="2"/>
                  <a:pt x="327" y="2"/>
                </a:cubicBezTo>
                <a:cubicBezTo>
                  <a:pt x="327" y="2"/>
                  <a:pt x="326" y="2"/>
                  <a:pt x="326" y="2"/>
                </a:cubicBezTo>
                <a:cubicBezTo>
                  <a:pt x="326" y="2"/>
                  <a:pt x="326" y="2"/>
                  <a:pt x="326" y="1"/>
                </a:cubicBezTo>
                <a:cubicBezTo>
                  <a:pt x="325" y="1"/>
                  <a:pt x="325" y="1"/>
                  <a:pt x="325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1"/>
                  <a:pt x="324" y="1"/>
                  <a:pt x="323" y="1"/>
                </a:cubicBezTo>
                <a:cubicBezTo>
                  <a:pt x="323" y="0"/>
                  <a:pt x="322" y="0"/>
                  <a:pt x="3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8" y="0"/>
                  <a:pt x="115" y="4"/>
                  <a:pt x="115" y="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41"/>
                  <a:pt x="0" y="144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6"/>
                  <a:pt x="3" y="630"/>
                  <a:pt x="7" y="630"/>
                </a:cubicBezTo>
                <a:cubicBezTo>
                  <a:pt x="365" y="630"/>
                  <a:pt x="365" y="630"/>
                  <a:pt x="365" y="630"/>
                </a:cubicBezTo>
                <a:cubicBezTo>
                  <a:pt x="369" y="630"/>
                  <a:pt x="372" y="626"/>
                  <a:pt x="372" y="623"/>
                </a:cubicBezTo>
                <a:cubicBezTo>
                  <a:pt x="372" y="493"/>
                  <a:pt x="372" y="493"/>
                  <a:pt x="372" y="493"/>
                </a:cubicBezTo>
                <a:cubicBezTo>
                  <a:pt x="479" y="493"/>
                  <a:pt x="479" y="493"/>
                  <a:pt x="479" y="493"/>
                </a:cubicBezTo>
                <a:cubicBezTo>
                  <a:pt x="483" y="493"/>
                  <a:pt x="486" y="489"/>
                  <a:pt x="486" y="486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86" y="164"/>
                  <a:pt x="486" y="164"/>
                  <a:pt x="486" y="164"/>
                </a:cubicBezTo>
                <a:close/>
                <a:moveTo>
                  <a:pt x="329" y="24"/>
                </a:moveTo>
                <a:cubicBezTo>
                  <a:pt x="463" y="158"/>
                  <a:pt x="463" y="158"/>
                  <a:pt x="463" y="158"/>
                </a:cubicBezTo>
                <a:cubicBezTo>
                  <a:pt x="329" y="158"/>
                  <a:pt x="329" y="158"/>
                  <a:pt x="329" y="158"/>
                </a:cubicBezTo>
                <a:lnTo>
                  <a:pt x="329" y="24"/>
                </a:lnTo>
                <a:close/>
                <a:moveTo>
                  <a:pt x="358" y="616"/>
                </a:moveTo>
                <a:cubicBezTo>
                  <a:pt x="14" y="616"/>
                  <a:pt x="14" y="616"/>
                  <a:pt x="14" y="616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6"/>
                  <a:pt x="203" y="309"/>
                  <a:pt x="207" y="309"/>
                </a:cubicBezTo>
                <a:cubicBezTo>
                  <a:pt x="358" y="309"/>
                  <a:pt x="358" y="309"/>
                  <a:pt x="358" y="309"/>
                </a:cubicBezTo>
                <a:lnTo>
                  <a:pt x="358" y="616"/>
                </a:lnTo>
                <a:close/>
                <a:moveTo>
                  <a:pt x="348" y="295"/>
                </a:moveTo>
                <a:cubicBezTo>
                  <a:pt x="214" y="295"/>
                  <a:pt x="214" y="295"/>
                  <a:pt x="214" y="295"/>
                </a:cubicBezTo>
                <a:cubicBezTo>
                  <a:pt x="214" y="161"/>
                  <a:pt x="214" y="161"/>
                  <a:pt x="214" y="161"/>
                </a:cubicBezTo>
                <a:lnTo>
                  <a:pt x="348" y="295"/>
                </a:lnTo>
                <a:close/>
                <a:moveTo>
                  <a:pt x="372" y="479"/>
                </a:moveTo>
                <a:cubicBezTo>
                  <a:pt x="372" y="302"/>
                  <a:pt x="372" y="302"/>
                  <a:pt x="372" y="302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300"/>
                  <a:pt x="371" y="300"/>
                  <a:pt x="371" y="300"/>
                </a:cubicBezTo>
                <a:cubicBezTo>
                  <a:pt x="371" y="299"/>
                  <a:pt x="371" y="299"/>
                  <a:pt x="371" y="299"/>
                </a:cubicBezTo>
                <a:cubicBezTo>
                  <a:pt x="371" y="299"/>
                  <a:pt x="371" y="299"/>
                  <a:pt x="371" y="298"/>
                </a:cubicBezTo>
                <a:cubicBezTo>
                  <a:pt x="371" y="298"/>
                  <a:pt x="371" y="298"/>
                  <a:pt x="371" y="298"/>
                </a:cubicBezTo>
                <a:cubicBezTo>
                  <a:pt x="370" y="298"/>
                  <a:pt x="370" y="297"/>
                  <a:pt x="370" y="297"/>
                </a:cubicBezTo>
                <a:cubicBezTo>
                  <a:pt x="212" y="139"/>
                  <a:pt x="212" y="139"/>
                  <a:pt x="212" y="139"/>
                </a:cubicBezTo>
                <a:cubicBezTo>
                  <a:pt x="212" y="139"/>
                  <a:pt x="211" y="139"/>
                  <a:pt x="211" y="139"/>
                </a:cubicBezTo>
                <a:cubicBezTo>
                  <a:pt x="211" y="139"/>
                  <a:pt x="211" y="138"/>
                  <a:pt x="211" y="138"/>
                </a:cubicBezTo>
                <a:cubicBezTo>
                  <a:pt x="211" y="138"/>
                  <a:pt x="210" y="138"/>
                  <a:pt x="210" y="138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09" y="138"/>
                  <a:pt x="209" y="138"/>
                  <a:pt x="209" y="138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129" y="137"/>
                  <a:pt x="129" y="137"/>
                  <a:pt x="129" y="137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5" y="165"/>
                  <a:pt x="315" y="165"/>
                  <a:pt x="315" y="165"/>
                </a:cubicBezTo>
                <a:cubicBezTo>
                  <a:pt x="315" y="169"/>
                  <a:pt x="318" y="172"/>
                  <a:pt x="322" y="172"/>
                </a:cubicBezTo>
                <a:cubicBezTo>
                  <a:pt x="472" y="172"/>
                  <a:pt x="472" y="172"/>
                  <a:pt x="472" y="172"/>
                </a:cubicBezTo>
                <a:cubicBezTo>
                  <a:pt x="472" y="479"/>
                  <a:pt x="472" y="479"/>
                  <a:pt x="472" y="479"/>
                </a:cubicBezTo>
                <a:lnTo>
                  <a:pt x="372" y="479"/>
                </a:lnTo>
                <a:close/>
              </a:path>
            </a:pathLst>
          </a:custGeom>
          <a:solidFill>
            <a:srgbClr val="1F94D0"/>
          </a:solidFill>
          <a:ln w="6350">
            <a:solidFill>
              <a:srgbClr val="1F94D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8"/>
          <p:cNvSpPr>
            <a:spLocks noEditPoints="1"/>
          </p:cNvSpPr>
          <p:nvPr/>
        </p:nvSpPr>
        <p:spPr bwMode="auto">
          <a:xfrm>
            <a:off x="6425949" y="2989161"/>
            <a:ext cx="547026" cy="395074"/>
          </a:xfrm>
          <a:custGeom>
            <a:avLst/>
            <a:gdLst>
              <a:gd name="T0" fmla="*/ 611 w 618"/>
              <a:gd name="T1" fmla="*/ 447 h 447"/>
              <a:gd name="T2" fmla="*/ 450 w 618"/>
              <a:gd name="T3" fmla="*/ 447 h 447"/>
              <a:gd name="T4" fmla="*/ 443 w 618"/>
              <a:gd name="T5" fmla="*/ 440 h 447"/>
              <a:gd name="T6" fmla="*/ 443 w 618"/>
              <a:gd name="T7" fmla="*/ 7 h 447"/>
              <a:gd name="T8" fmla="*/ 450 w 618"/>
              <a:gd name="T9" fmla="*/ 0 h 447"/>
              <a:gd name="T10" fmla="*/ 611 w 618"/>
              <a:gd name="T11" fmla="*/ 0 h 447"/>
              <a:gd name="T12" fmla="*/ 618 w 618"/>
              <a:gd name="T13" fmla="*/ 7 h 447"/>
              <a:gd name="T14" fmla="*/ 618 w 618"/>
              <a:gd name="T15" fmla="*/ 440 h 447"/>
              <a:gd name="T16" fmla="*/ 611 w 618"/>
              <a:gd name="T17" fmla="*/ 447 h 447"/>
              <a:gd name="T18" fmla="*/ 457 w 618"/>
              <a:gd name="T19" fmla="*/ 433 h 447"/>
              <a:gd name="T20" fmla="*/ 604 w 618"/>
              <a:gd name="T21" fmla="*/ 433 h 447"/>
              <a:gd name="T22" fmla="*/ 604 w 618"/>
              <a:gd name="T23" fmla="*/ 14 h 447"/>
              <a:gd name="T24" fmla="*/ 457 w 618"/>
              <a:gd name="T25" fmla="*/ 14 h 447"/>
              <a:gd name="T26" fmla="*/ 457 w 618"/>
              <a:gd name="T27" fmla="*/ 433 h 447"/>
              <a:gd name="T28" fmla="*/ 389 w 618"/>
              <a:gd name="T29" fmla="*/ 447 h 447"/>
              <a:gd name="T30" fmla="*/ 228 w 618"/>
              <a:gd name="T31" fmla="*/ 447 h 447"/>
              <a:gd name="T32" fmla="*/ 221 w 618"/>
              <a:gd name="T33" fmla="*/ 440 h 447"/>
              <a:gd name="T34" fmla="*/ 221 w 618"/>
              <a:gd name="T35" fmla="*/ 110 h 447"/>
              <a:gd name="T36" fmla="*/ 228 w 618"/>
              <a:gd name="T37" fmla="*/ 103 h 447"/>
              <a:gd name="T38" fmla="*/ 389 w 618"/>
              <a:gd name="T39" fmla="*/ 103 h 447"/>
              <a:gd name="T40" fmla="*/ 396 w 618"/>
              <a:gd name="T41" fmla="*/ 110 h 447"/>
              <a:gd name="T42" fmla="*/ 396 w 618"/>
              <a:gd name="T43" fmla="*/ 440 h 447"/>
              <a:gd name="T44" fmla="*/ 389 w 618"/>
              <a:gd name="T45" fmla="*/ 447 h 447"/>
              <a:gd name="T46" fmla="*/ 235 w 618"/>
              <a:gd name="T47" fmla="*/ 433 h 447"/>
              <a:gd name="T48" fmla="*/ 382 w 618"/>
              <a:gd name="T49" fmla="*/ 433 h 447"/>
              <a:gd name="T50" fmla="*/ 382 w 618"/>
              <a:gd name="T51" fmla="*/ 117 h 447"/>
              <a:gd name="T52" fmla="*/ 235 w 618"/>
              <a:gd name="T53" fmla="*/ 117 h 447"/>
              <a:gd name="T54" fmla="*/ 235 w 618"/>
              <a:gd name="T55" fmla="*/ 433 h 447"/>
              <a:gd name="T56" fmla="*/ 168 w 618"/>
              <a:gd name="T57" fmla="*/ 447 h 447"/>
              <a:gd name="T58" fmla="*/ 7 w 618"/>
              <a:gd name="T59" fmla="*/ 447 h 447"/>
              <a:gd name="T60" fmla="*/ 0 w 618"/>
              <a:gd name="T61" fmla="*/ 440 h 447"/>
              <a:gd name="T62" fmla="*/ 0 w 618"/>
              <a:gd name="T63" fmla="*/ 224 h 447"/>
              <a:gd name="T64" fmla="*/ 7 w 618"/>
              <a:gd name="T65" fmla="*/ 217 h 447"/>
              <a:gd name="T66" fmla="*/ 168 w 618"/>
              <a:gd name="T67" fmla="*/ 217 h 447"/>
              <a:gd name="T68" fmla="*/ 175 w 618"/>
              <a:gd name="T69" fmla="*/ 224 h 447"/>
              <a:gd name="T70" fmla="*/ 175 w 618"/>
              <a:gd name="T71" fmla="*/ 440 h 447"/>
              <a:gd name="T72" fmla="*/ 168 w 618"/>
              <a:gd name="T73" fmla="*/ 447 h 447"/>
              <a:gd name="T74" fmla="*/ 14 w 618"/>
              <a:gd name="T75" fmla="*/ 433 h 447"/>
              <a:gd name="T76" fmla="*/ 161 w 618"/>
              <a:gd name="T77" fmla="*/ 433 h 447"/>
              <a:gd name="T78" fmla="*/ 161 w 618"/>
              <a:gd name="T79" fmla="*/ 231 h 447"/>
              <a:gd name="T80" fmla="*/ 14 w 618"/>
              <a:gd name="T81" fmla="*/ 231 h 447"/>
              <a:gd name="T82" fmla="*/ 14 w 618"/>
              <a:gd name="T83" fmla="*/ 433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8" h="447">
                <a:moveTo>
                  <a:pt x="611" y="447"/>
                </a:moveTo>
                <a:cubicBezTo>
                  <a:pt x="450" y="447"/>
                  <a:pt x="450" y="447"/>
                  <a:pt x="450" y="447"/>
                </a:cubicBezTo>
                <a:cubicBezTo>
                  <a:pt x="446" y="447"/>
                  <a:pt x="443" y="444"/>
                  <a:pt x="443" y="440"/>
                </a:cubicBezTo>
                <a:cubicBezTo>
                  <a:pt x="443" y="7"/>
                  <a:pt x="443" y="7"/>
                  <a:pt x="443" y="7"/>
                </a:cubicBezTo>
                <a:cubicBezTo>
                  <a:pt x="443" y="3"/>
                  <a:pt x="446" y="0"/>
                  <a:pt x="450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15" y="0"/>
                  <a:pt x="618" y="3"/>
                  <a:pt x="618" y="7"/>
                </a:cubicBezTo>
                <a:cubicBezTo>
                  <a:pt x="618" y="440"/>
                  <a:pt x="618" y="440"/>
                  <a:pt x="618" y="440"/>
                </a:cubicBezTo>
                <a:cubicBezTo>
                  <a:pt x="618" y="444"/>
                  <a:pt x="615" y="447"/>
                  <a:pt x="611" y="447"/>
                </a:cubicBezTo>
                <a:close/>
                <a:moveTo>
                  <a:pt x="457" y="433"/>
                </a:moveTo>
                <a:cubicBezTo>
                  <a:pt x="604" y="433"/>
                  <a:pt x="604" y="433"/>
                  <a:pt x="604" y="433"/>
                </a:cubicBezTo>
                <a:cubicBezTo>
                  <a:pt x="604" y="14"/>
                  <a:pt x="604" y="14"/>
                  <a:pt x="604" y="14"/>
                </a:cubicBezTo>
                <a:cubicBezTo>
                  <a:pt x="457" y="14"/>
                  <a:pt x="457" y="14"/>
                  <a:pt x="457" y="14"/>
                </a:cubicBezTo>
                <a:lnTo>
                  <a:pt x="457" y="433"/>
                </a:lnTo>
                <a:close/>
                <a:moveTo>
                  <a:pt x="389" y="447"/>
                </a:moveTo>
                <a:cubicBezTo>
                  <a:pt x="228" y="447"/>
                  <a:pt x="228" y="447"/>
                  <a:pt x="228" y="447"/>
                </a:cubicBezTo>
                <a:cubicBezTo>
                  <a:pt x="225" y="447"/>
                  <a:pt x="221" y="444"/>
                  <a:pt x="221" y="440"/>
                </a:cubicBezTo>
                <a:cubicBezTo>
                  <a:pt x="221" y="110"/>
                  <a:pt x="221" y="110"/>
                  <a:pt x="221" y="110"/>
                </a:cubicBezTo>
                <a:cubicBezTo>
                  <a:pt x="221" y="106"/>
                  <a:pt x="225" y="103"/>
                  <a:pt x="228" y="103"/>
                </a:cubicBezTo>
                <a:cubicBezTo>
                  <a:pt x="389" y="103"/>
                  <a:pt x="389" y="103"/>
                  <a:pt x="389" y="103"/>
                </a:cubicBezTo>
                <a:cubicBezTo>
                  <a:pt x="393" y="103"/>
                  <a:pt x="396" y="106"/>
                  <a:pt x="396" y="110"/>
                </a:cubicBezTo>
                <a:cubicBezTo>
                  <a:pt x="396" y="440"/>
                  <a:pt x="396" y="440"/>
                  <a:pt x="396" y="440"/>
                </a:cubicBezTo>
                <a:cubicBezTo>
                  <a:pt x="396" y="444"/>
                  <a:pt x="393" y="447"/>
                  <a:pt x="389" y="447"/>
                </a:cubicBezTo>
                <a:close/>
                <a:moveTo>
                  <a:pt x="235" y="433"/>
                </a:moveTo>
                <a:cubicBezTo>
                  <a:pt x="382" y="433"/>
                  <a:pt x="382" y="433"/>
                  <a:pt x="382" y="433"/>
                </a:cubicBezTo>
                <a:cubicBezTo>
                  <a:pt x="382" y="117"/>
                  <a:pt x="382" y="117"/>
                  <a:pt x="382" y="117"/>
                </a:cubicBezTo>
                <a:cubicBezTo>
                  <a:pt x="235" y="117"/>
                  <a:pt x="235" y="117"/>
                  <a:pt x="235" y="117"/>
                </a:cubicBezTo>
                <a:lnTo>
                  <a:pt x="235" y="433"/>
                </a:lnTo>
                <a:close/>
                <a:moveTo>
                  <a:pt x="168" y="447"/>
                </a:moveTo>
                <a:cubicBezTo>
                  <a:pt x="7" y="447"/>
                  <a:pt x="7" y="447"/>
                  <a:pt x="7" y="447"/>
                </a:cubicBezTo>
                <a:cubicBezTo>
                  <a:pt x="3" y="447"/>
                  <a:pt x="0" y="444"/>
                  <a:pt x="0" y="440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0"/>
                  <a:pt x="3" y="217"/>
                  <a:pt x="7" y="217"/>
                </a:cubicBezTo>
                <a:cubicBezTo>
                  <a:pt x="168" y="217"/>
                  <a:pt x="168" y="217"/>
                  <a:pt x="168" y="217"/>
                </a:cubicBezTo>
                <a:cubicBezTo>
                  <a:pt x="172" y="217"/>
                  <a:pt x="175" y="220"/>
                  <a:pt x="175" y="224"/>
                </a:cubicBezTo>
                <a:cubicBezTo>
                  <a:pt x="175" y="440"/>
                  <a:pt x="175" y="440"/>
                  <a:pt x="175" y="440"/>
                </a:cubicBezTo>
                <a:cubicBezTo>
                  <a:pt x="175" y="444"/>
                  <a:pt x="172" y="447"/>
                  <a:pt x="168" y="447"/>
                </a:cubicBezTo>
                <a:close/>
                <a:moveTo>
                  <a:pt x="14" y="433"/>
                </a:moveTo>
                <a:cubicBezTo>
                  <a:pt x="161" y="433"/>
                  <a:pt x="161" y="433"/>
                  <a:pt x="161" y="433"/>
                </a:cubicBezTo>
                <a:cubicBezTo>
                  <a:pt x="161" y="231"/>
                  <a:pt x="161" y="231"/>
                  <a:pt x="161" y="231"/>
                </a:cubicBezTo>
                <a:cubicBezTo>
                  <a:pt x="14" y="231"/>
                  <a:pt x="14" y="231"/>
                  <a:pt x="14" y="231"/>
                </a:cubicBezTo>
                <a:lnTo>
                  <a:pt x="14" y="433"/>
                </a:lnTo>
                <a:close/>
              </a:path>
            </a:pathLst>
          </a:custGeom>
          <a:solidFill>
            <a:srgbClr val="1F94D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77" name="Freeform 19"/>
          <p:cNvSpPr>
            <a:spLocks noEditPoints="1"/>
          </p:cNvSpPr>
          <p:nvPr/>
        </p:nvSpPr>
        <p:spPr bwMode="auto">
          <a:xfrm>
            <a:off x="7671480" y="2995703"/>
            <a:ext cx="432290" cy="395317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36"/>
          <p:cNvSpPr>
            <a:spLocks noEditPoints="1"/>
          </p:cNvSpPr>
          <p:nvPr/>
        </p:nvSpPr>
        <p:spPr bwMode="auto">
          <a:xfrm>
            <a:off x="9353020" y="2937188"/>
            <a:ext cx="431294" cy="356461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1F9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9" name="Group 78"/>
          <p:cNvGrpSpPr>
            <a:grpSpLocks noChangeAspect="1"/>
          </p:cNvGrpSpPr>
          <p:nvPr/>
        </p:nvGrpSpPr>
        <p:grpSpPr>
          <a:xfrm>
            <a:off x="1628057" y="1919579"/>
            <a:ext cx="662952" cy="670972"/>
            <a:chOff x="4525886" y="4183659"/>
            <a:chExt cx="558217" cy="564967"/>
          </a:xfrm>
          <a:noFill/>
        </p:grpSpPr>
        <p:sp>
          <p:nvSpPr>
            <p:cNvPr id="80" name="Oval 55"/>
            <p:cNvSpPr>
              <a:spLocks noChangeArrowheads="1"/>
            </p:cNvSpPr>
            <p:nvPr/>
          </p:nvSpPr>
          <p:spPr bwMode="auto">
            <a:xfrm>
              <a:off x="4525886" y="4387874"/>
              <a:ext cx="324888" cy="110546"/>
            </a:xfrm>
            <a:prstGeom prst="ellipse">
              <a:avLst/>
            </a:pr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4525886" y="4443569"/>
              <a:ext cx="324888" cy="305057"/>
            </a:xfrm>
            <a:custGeom>
              <a:avLst/>
              <a:gdLst>
                <a:gd name="T0" fmla="*/ 326 w 326"/>
                <a:gd name="T1" fmla="*/ 0 h 306"/>
                <a:gd name="T2" fmla="*/ 326 w 326"/>
                <a:gd name="T3" fmla="*/ 250 h 306"/>
                <a:gd name="T4" fmla="*/ 163 w 326"/>
                <a:gd name="T5" fmla="*/ 306 h 306"/>
                <a:gd name="T6" fmla="*/ 0 w 326"/>
                <a:gd name="T7" fmla="*/ 250 h 306"/>
                <a:gd name="T8" fmla="*/ 0 w 326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06">
                  <a:moveTo>
                    <a:pt x="326" y="0"/>
                  </a:moveTo>
                  <a:cubicBezTo>
                    <a:pt x="326" y="250"/>
                    <a:pt x="326" y="250"/>
                    <a:pt x="326" y="250"/>
                  </a:cubicBezTo>
                  <a:cubicBezTo>
                    <a:pt x="326" y="281"/>
                    <a:pt x="253" y="306"/>
                    <a:pt x="163" y="306"/>
                  </a:cubicBezTo>
                  <a:cubicBezTo>
                    <a:pt x="73" y="306"/>
                    <a:pt x="0" y="281"/>
                    <a:pt x="0" y="25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2" name="Freeform 57"/>
            <p:cNvSpPr>
              <a:spLocks/>
            </p:cNvSpPr>
            <p:nvPr/>
          </p:nvSpPr>
          <p:spPr bwMode="auto">
            <a:xfrm>
              <a:off x="4525886" y="4612342"/>
              <a:ext cx="324888" cy="55695"/>
            </a:xfrm>
            <a:custGeom>
              <a:avLst/>
              <a:gdLst>
                <a:gd name="T0" fmla="*/ 326 w 326"/>
                <a:gd name="T1" fmla="*/ 0 h 56"/>
                <a:gd name="T2" fmla="*/ 163 w 326"/>
                <a:gd name="T3" fmla="*/ 56 h 56"/>
                <a:gd name="T4" fmla="*/ 0 w 326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" h="56">
                  <a:moveTo>
                    <a:pt x="326" y="0"/>
                  </a:moveTo>
                  <a:cubicBezTo>
                    <a:pt x="326" y="31"/>
                    <a:pt x="253" y="56"/>
                    <a:pt x="163" y="56"/>
                  </a:cubicBezTo>
                  <a:cubicBezTo>
                    <a:pt x="73" y="56"/>
                    <a:pt x="0" y="31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3" name="Freeform 58"/>
            <p:cNvSpPr>
              <a:spLocks/>
            </p:cNvSpPr>
            <p:nvPr/>
          </p:nvSpPr>
          <p:spPr bwMode="auto">
            <a:xfrm>
              <a:off x="4525886" y="4532597"/>
              <a:ext cx="324888" cy="54851"/>
            </a:xfrm>
            <a:custGeom>
              <a:avLst/>
              <a:gdLst>
                <a:gd name="T0" fmla="*/ 326 w 326"/>
                <a:gd name="T1" fmla="*/ 0 h 55"/>
                <a:gd name="T2" fmla="*/ 163 w 326"/>
                <a:gd name="T3" fmla="*/ 55 h 55"/>
                <a:gd name="T4" fmla="*/ 0 w 326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" h="55">
                  <a:moveTo>
                    <a:pt x="326" y="0"/>
                  </a:moveTo>
                  <a:cubicBezTo>
                    <a:pt x="326" y="30"/>
                    <a:pt x="253" y="55"/>
                    <a:pt x="163" y="55"/>
                  </a:cubicBezTo>
                  <a:cubicBezTo>
                    <a:pt x="73" y="55"/>
                    <a:pt x="0" y="30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4" name="Oval 59"/>
            <p:cNvSpPr>
              <a:spLocks noChangeArrowheads="1"/>
            </p:cNvSpPr>
            <p:nvPr/>
          </p:nvSpPr>
          <p:spPr bwMode="auto">
            <a:xfrm>
              <a:off x="4759215" y="4183659"/>
              <a:ext cx="324888" cy="109702"/>
            </a:xfrm>
            <a:prstGeom prst="ellipse">
              <a:avLst/>
            </a:pr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5" name="Line 60"/>
            <p:cNvSpPr>
              <a:spLocks noChangeShapeType="1"/>
            </p:cNvSpPr>
            <p:nvPr/>
          </p:nvSpPr>
          <p:spPr bwMode="auto">
            <a:xfrm flipV="1">
              <a:off x="4759215" y="4238510"/>
              <a:ext cx="0" cy="155271"/>
            </a:xfrm>
            <a:prstGeom prst="line">
              <a:avLst/>
            </a:pr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6" name="Freeform 61"/>
            <p:cNvSpPr>
              <a:spLocks/>
            </p:cNvSpPr>
            <p:nvPr/>
          </p:nvSpPr>
          <p:spPr bwMode="auto">
            <a:xfrm>
              <a:off x="4850774" y="4238510"/>
              <a:ext cx="233329" cy="400414"/>
            </a:xfrm>
            <a:custGeom>
              <a:avLst/>
              <a:gdLst>
                <a:gd name="T0" fmla="*/ 234 w 234"/>
                <a:gd name="T1" fmla="*/ 0 h 402"/>
                <a:gd name="T2" fmla="*/ 234 w 234"/>
                <a:gd name="T3" fmla="*/ 347 h 402"/>
                <a:gd name="T4" fmla="*/ 71 w 234"/>
                <a:gd name="T5" fmla="*/ 402 h 402"/>
                <a:gd name="T6" fmla="*/ 0 w 234"/>
                <a:gd name="T7" fmla="*/ 39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402">
                  <a:moveTo>
                    <a:pt x="234" y="0"/>
                  </a:moveTo>
                  <a:cubicBezTo>
                    <a:pt x="234" y="347"/>
                    <a:pt x="234" y="347"/>
                    <a:pt x="234" y="347"/>
                  </a:cubicBezTo>
                  <a:cubicBezTo>
                    <a:pt x="234" y="377"/>
                    <a:pt x="161" y="402"/>
                    <a:pt x="71" y="402"/>
                  </a:cubicBezTo>
                  <a:cubicBezTo>
                    <a:pt x="46" y="402"/>
                    <a:pt x="22" y="400"/>
                    <a:pt x="0" y="397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7" name="Freeform 62"/>
            <p:cNvSpPr>
              <a:spLocks/>
            </p:cNvSpPr>
            <p:nvPr/>
          </p:nvSpPr>
          <p:spPr bwMode="auto">
            <a:xfrm>
              <a:off x="4850774" y="4503483"/>
              <a:ext cx="233329" cy="54851"/>
            </a:xfrm>
            <a:custGeom>
              <a:avLst/>
              <a:gdLst>
                <a:gd name="T0" fmla="*/ 234 w 234"/>
                <a:gd name="T1" fmla="*/ 0 h 55"/>
                <a:gd name="T2" fmla="*/ 71 w 234"/>
                <a:gd name="T3" fmla="*/ 55 h 55"/>
                <a:gd name="T4" fmla="*/ 0 w 234"/>
                <a:gd name="T5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55">
                  <a:moveTo>
                    <a:pt x="234" y="0"/>
                  </a:moveTo>
                  <a:cubicBezTo>
                    <a:pt x="234" y="30"/>
                    <a:pt x="161" y="55"/>
                    <a:pt x="71" y="55"/>
                  </a:cubicBezTo>
                  <a:cubicBezTo>
                    <a:pt x="46" y="55"/>
                    <a:pt x="22" y="53"/>
                    <a:pt x="0" y="5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8" name="Freeform 63"/>
            <p:cNvSpPr>
              <a:spLocks/>
            </p:cNvSpPr>
            <p:nvPr/>
          </p:nvSpPr>
          <p:spPr bwMode="auto">
            <a:xfrm>
              <a:off x="4850774" y="4417831"/>
              <a:ext cx="233329" cy="55695"/>
            </a:xfrm>
            <a:custGeom>
              <a:avLst/>
              <a:gdLst>
                <a:gd name="T0" fmla="*/ 234 w 234"/>
                <a:gd name="T1" fmla="*/ 0 h 56"/>
                <a:gd name="T2" fmla="*/ 71 w 234"/>
                <a:gd name="T3" fmla="*/ 56 h 56"/>
                <a:gd name="T4" fmla="*/ 0 w 234"/>
                <a:gd name="T5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56">
                  <a:moveTo>
                    <a:pt x="234" y="0"/>
                  </a:moveTo>
                  <a:cubicBezTo>
                    <a:pt x="234" y="31"/>
                    <a:pt x="161" y="56"/>
                    <a:pt x="71" y="56"/>
                  </a:cubicBezTo>
                  <a:cubicBezTo>
                    <a:pt x="46" y="56"/>
                    <a:pt x="22" y="54"/>
                    <a:pt x="0" y="5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" name="Freeform 64"/>
            <p:cNvSpPr>
              <a:spLocks/>
            </p:cNvSpPr>
            <p:nvPr/>
          </p:nvSpPr>
          <p:spPr bwMode="auto">
            <a:xfrm>
              <a:off x="4759215" y="4333023"/>
              <a:ext cx="324888" cy="54851"/>
            </a:xfrm>
            <a:custGeom>
              <a:avLst/>
              <a:gdLst>
                <a:gd name="T0" fmla="*/ 326 w 326"/>
                <a:gd name="T1" fmla="*/ 0 h 55"/>
                <a:gd name="T2" fmla="*/ 163 w 326"/>
                <a:gd name="T3" fmla="*/ 55 h 55"/>
                <a:gd name="T4" fmla="*/ 0 w 326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" h="55">
                  <a:moveTo>
                    <a:pt x="326" y="0"/>
                  </a:moveTo>
                  <a:cubicBezTo>
                    <a:pt x="326" y="30"/>
                    <a:pt x="253" y="55"/>
                    <a:pt x="163" y="55"/>
                  </a:cubicBezTo>
                  <a:cubicBezTo>
                    <a:pt x="73" y="55"/>
                    <a:pt x="0" y="30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700987" y="1677810"/>
            <a:ext cx="2526106" cy="0"/>
          </a:xfrm>
          <a:prstGeom prst="line">
            <a:avLst/>
          </a:prstGeom>
          <a:ln w="12700">
            <a:solidFill>
              <a:srgbClr val="1F9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>
            <a:grpSpLocks noChangeAspect="1"/>
          </p:cNvGrpSpPr>
          <p:nvPr/>
        </p:nvGrpSpPr>
        <p:grpSpPr>
          <a:xfrm>
            <a:off x="1573688" y="3683362"/>
            <a:ext cx="662952" cy="670972"/>
            <a:chOff x="4525886" y="4183659"/>
            <a:chExt cx="558217" cy="564967"/>
          </a:xfrm>
          <a:noFill/>
        </p:grpSpPr>
        <p:sp>
          <p:nvSpPr>
            <p:cNvPr id="115" name="Oval 55"/>
            <p:cNvSpPr>
              <a:spLocks noChangeArrowheads="1"/>
            </p:cNvSpPr>
            <p:nvPr/>
          </p:nvSpPr>
          <p:spPr bwMode="auto">
            <a:xfrm>
              <a:off x="4525886" y="4387874"/>
              <a:ext cx="324888" cy="110546"/>
            </a:xfrm>
            <a:prstGeom prst="ellipse">
              <a:avLst/>
            </a:pr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6" name="Freeform 56"/>
            <p:cNvSpPr>
              <a:spLocks/>
            </p:cNvSpPr>
            <p:nvPr/>
          </p:nvSpPr>
          <p:spPr bwMode="auto">
            <a:xfrm>
              <a:off x="4525886" y="4443569"/>
              <a:ext cx="324888" cy="305057"/>
            </a:xfrm>
            <a:custGeom>
              <a:avLst/>
              <a:gdLst>
                <a:gd name="T0" fmla="*/ 326 w 326"/>
                <a:gd name="T1" fmla="*/ 0 h 306"/>
                <a:gd name="T2" fmla="*/ 326 w 326"/>
                <a:gd name="T3" fmla="*/ 250 h 306"/>
                <a:gd name="T4" fmla="*/ 163 w 326"/>
                <a:gd name="T5" fmla="*/ 306 h 306"/>
                <a:gd name="T6" fmla="*/ 0 w 326"/>
                <a:gd name="T7" fmla="*/ 250 h 306"/>
                <a:gd name="T8" fmla="*/ 0 w 326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06">
                  <a:moveTo>
                    <a:pt x="326" y="0"/>
                  </a:moveTo>
                  <a:cubicBezTo>
                    <a:pt x="326" y="250"/>
                    <a:pt x="326" y="250"/>
                    <a:pt x="326" y="250"/>
                  </a:cubicBezTo>
                  <a:cubicBezTo>
                    <a:pt x="326" y="281"/>
                    <a:pt x="253" y="306"/>
                    <a:pt x="163" y="306"/>
                  </a:cubicBezTo>
                  <a:cubicBezTo>
                    <a:pt x="73" y="306"/>
                    <a:pt x="0" y="281"/>
                    <a:pt x="0" y="25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7" name="Freeform 57"/>
            <p:cNvSpPr>
              <a:spLocks/>
            </p:cNvSpPr>
            <p:nvPr/>
          </p:nvSpPr>
          <p:spPr bwMode="auto">
            <a:xfrm>
              <a:off x="4525886" y="4612342"/>
              <a:ext cx="324888" cy="55695"/>
            </a:xfrm>
            <a:custGeom>
              <a:avLst/>
              <a:gdLst>
                <a:gd name="T0" fmla="*/ 326 w 326"/>
                <a:gd name="T1" fmla="*/ 0 h 56"/>
                <a:gd name="T2" fmla="*/ 163 w 326"/>
                <a:gd name="T3" fmla="*/ 56 h 56"/>
                <a:gd name="T4" fmla="*/ 0 w 326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" h="56">
                  <a:moveTo>
                    <a:pt x="326" y="0"/>
                  </a:moveTo>
                  <a:cubicBezTo>
                    <a:pt x="326" y="31"/>
                    <a:pt x="253" y="56"/>
                    <a:pt x="163" y="56"/>
                  </a:cubicBezTo>
                  <a:cubicBezTo>
                    <a:pt x="73" y="56"/>
                    <a:pt x="0" y="31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8" name="Freeform 58"/>
            <p:cNvSpPr>
              <a:spLocks/>
            </p:cNvSpPr>
            <p:nvPr/>
          </p:nvSpPr>
          <p:spPr bwMode="auto">
            <a:xfrm>
              <a:off x="4525886" y="4532597"/>
              <a:ext cx="324888" cy="54851"/>
            </a:xfrm>
            <a:custGeom>
              <a:avLst/>
              <a:gdLst>
                <a:gd name="T0" fmla="*/ 326 w 326"/>
                <a:gd name="T1" fmla="*/ 0 h 55"/>
                <a:gd name="T2" fmla="*/ 163 w 326"/>
                <a:gd name="T3" fmla="*/ 55 h 55"/>
                <a:gd name="T4" fmla="*/ 0 w 326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" h="55">
                  <a:moveTo>
                    <a:pt x="326" y="0"/>
                  </a:moveTo>
                  <a:cubicBezTo>
                    <a:pt x="326" y="30"/>
                    <a:pt x="253" y="55"/>
                    <a:pt x="163" y="55"/>
                  </a:cubicBezTo>
                  <a:cubicBezTo>
                    <a:pt x="73" y="55"/>
                    <a:pt x="0" y="30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9" name="Oval 59"/>
            <p:cNvSpPr>
              <a:spLocks noChangeArrowheads="1"/>
            </p:cNvSpPr>
            <p:nvPr/>
          </p:nvSpPr>
          <p:spPr bwMode="auto">
            <a:xfrm>
              <a:off x="4759215" y="4183659"/>
              <a:ext cx="324888" cy="109702"/>
            </a:xfrm>
            <a:prstGeom prst="ellipse">
              <a:avLst/>
            </a:pr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0" name="Line 60"/>
            <p:cNvSpPr>
              <a:spLocks noChangeShapeType="1"/>
            </p:cNvSpPr>
            <p:nvPr/>
          </p:nvSpPr>
          <p:spPr bwMode="auto">
            <a:xfrm flipV="1">
              <a:off x="4759215" y="4238510"/>
              <a:ext cx="0" cy="155271"/>
            </a:xfrm>
            <a:prstGeom prst="line">
              <a:avLst/>
            </a:pr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1" name="Freeform 61"/>
            <p:cNvSpPr>
              <a:spLocks/>
            </p:cNvSpPr>
            <p:nvPr/>
          </p:nvSpPr>
          <p:spPr bwMode="auto">
            <a:xfrm>
              <a:off x="4850774" y="4238510"/>
              <a:ext cx="233329" cy="400414"/>
            </a:xfrm>
            <a:custGeom>
              <a:avLst/>
              <a:gdLst>
                <a:gd name="T0" fmla="*/ 234 w 234"/>
                <a:gd name="T1" fmla="*/ 0 h 402"/>
                <a:gd name="T2" fmla="*/ 234 w 234"/>
                <a:gd name="T3" fmla="*/ 347 h 402"/>
                <a:gd name="T4" fmla="*/ 71 w 234"/>
                <a:gd name="T5" fmla="*/ 402 h 402"/>
                <a:gd name="T6" fmla="*/ 0 w 234"/>
                <a:gd name="T7" fmla="*/ 39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402">
                  <a:moveTo>
                    <a:pt x="234" y="0"/>
                  </a:moveTo>
                  <a:cubicBezTo>
                    <a:pt x="234" y="347"/>
                    <a:pt x="234" y="347"/>
                    <a:pt x="234" y="347"/>
                  </a:cubicBezTo>
                  <a:cubicBezTo>
                    <a:pt x="234" y="377"/>
                    <a:pt x="161" y="402"/>
                    <a:pt x="71" y="402"/>
                  </a:cubicBezTo>
                  <a:cubicBezTo>
                    <a:pt x="46" y="402"/>
                    <a:pt x="22" y="400"/>
                    <a:pt x="0" y="397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2" name="Freeform 62"/>
            <p:cNvSpPr>
              <a:spLocks/>
            </p:cNvSpPr>
            <p:nvPr/>
          </p:nvSpPr>
          <p:spPr bwMode="auto">
            <a:xfrm>
              <a:off x="4850774" y="4503483"/>
              <a:ext cx="233329" cy="54851"/>
            </a:xfrm>
            <a:custGeom>
              <a:avLst/>
              <a:gdLst>
                <a:gd name="T0" fmla="*/ 234 w 234"/>
                <a:gd name="T1" fmla="*/ 0 h 55"/>
                <a:gd name="T2" fmla="*/ 71 w 234"/>
                <a:gd name="T3" fmla="*/ 55 h 55"/>
                <a:gd name="T4" fmla="*/ 0 w 234"/>
                <a:gd name="T5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55">
                  <a:moveTo>
                    <a:pt x="234" y="0"/>
                  </a:moveTo>
                  <a:cubicBezTo>
                    <a:pt x="234" y="30"/>
                    <a:pt x="161" y="55"/>
                    <a:pt x="71" y="55"/>
                  </a:cubicBezTo>
                  <a:cubicBezTo>
                    <a:pt x="46" y="55"/>
                    <a:pt x="22" y="53"/>
                    <a:pt x="0" y="5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3" name="Freeform 63"/>
            <p:cNvSpPr>
              <a:spLocks/>
            </p:cNvSpPr>
            <p:nvPr/>
          </p:nvSpPr>
          <p:spPr bwMode="auto">
            <a:xfrm>
              <a:off x="4850774" y="4417831"/>
              <a:ext cx="233329" cy="55695"/>
            </a:xfrm>
            <a:custGeom>
              <a:avLst/>
              <a:gdLst>
                <a:gd name="T0" fmla="*/ 234 w 234"/>
                <a:gd name="T1" fmla="*/ 0 h 56"/>
                <a:gd name="T2" fmla="*/ 71 w 234"/>
                <a:gd name="T3" fmla="*/ 56 h 56"/>
                <a:gd name="T4" fmla="*/ 0 w 234"/>
                <a:gd name="T5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56">
                  <a:moveTo>
                    <a:pt x="234" y="0"/>
                  </a:moveTo>
                  <a:cubicBezTo>
                    <a:pt x="234" y="31"/>
                    <a:pt x="161" y="56"/>
                    <a:pt x="71" y="56"/>
                  </a:cubicBezTo>
                  <a:cubicBezTo>
                    <a:pt x="46" y="56"/>
                    <a:pt x="22" y="54"/>
                    <a:pt x="0" y="5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4" name="Freeform 64"/>
            <p:cNvSpPr>
              <a:spLocks/>
            </p:cNvSpPr>
            <p:nvPr/>
          </p:nvSpPr>
          <p:spPr bwMode="auto">
            <a:xfrm>
              <a:off x="4759215" y="4333023"/>
              <a:ext cx="324888" cy="54851"/>
            </a:xfrm>
            <a:custGeom>
              <a:avLst/>
              <a:gdLst>
                <a:gd name="T0" fmla="*/ 326 w 326"/>
                <a:gd name="T1" fmla="*/ 0 h 55"/>
                <a:gd name="T2" fmla="*/ 163 w 326"/>
                <a:gd name="T3" fmla="*/ 55 h 55"/>
                <a:gd name="T4" fmla="*/ 0 w 326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" h="55">
                  <a:moveTo>
                    <a:pt x="326" y="0"/>
                  </a:moveTo>
                  <a:cubicBezTo>
                    <a:pt x="326" y="30"/>
                    <a:pt x="253" y="55"/>
                    <a:pt x="163" y="55"/>
                  </a:cubicBezTo>
                  <a:cubicBezTo>
                    <a:pt x="73" y="55"/>
                    <a:pt x="0" y="30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cxnSp>
        <p:nvCxnSpPr>
          <p:cNvPr id="125" name="Straight Connector 124"/>
          <p:cNvCxnSpPr/>
          <p:nvPr/>
        </p:nvCxnSpPr>
        <p:spPr>
          <a:xfrm>
            <a:off x="8927895" y="1677810"/>
            <a:ext cx="2526106" cy="0"/>
          </a:xfrm>
          <a:prstGeom prst="line">
            <a:avLst/>
          </a:prstGeom>
          <a:ln w="12700">
            <a:solidFill>
              <a:srgbClr val="1F9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860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62" y="6572692"/>
            <a:ext cx="1033200" cy="207950"/>
          </a:xfrm>
          <a:prstGeom prst="rect">
            <a:avLst/>
          </a:prstGeom>
        </p:spPr>
      </p:pic>
      <p:sp>
        <p:nvSpPr>
          <p:cNvPr id="22" name="Text Placeholder 10"/>
          <p:cNvSpPr txBox="1">
            <a:spLocks/>
          </p:cNvSpPr>
          <p:nvPr/>
        </p:nvSpPr>
        <p:spPr>
          <a:xfrm>
            <a:off x="6285979" y="2423592"/>
            <a:ext cx="5328022" cy="1914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122400" y="2423592"/>
            <a:ext cx="5783623" cy="1914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chemeClr val="bg1"/>
                </a:solidFill>
                <a:latin typeface="Work Sans Light" panose="00000400000000000000" pitchFamily="2" charset="0"/>
              </a:rPr>
              <a:t>PIM</a:t>
            </a:r>
          </a:p>
          <a:p>
            <a:pPr marL="0" indent="0" algn="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rgbClr val="F26831"/>
                </a:solidFill>
                <a:latin typeface="Work Sans Light" panose="00000400000000000000" pitchFamily="2" charset="0"/>
              </a:rPr>
              <a:t>management</a:t>
            </a:r>
            <a:endParaRPr lang="da-DK" sz="54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2423592"/>
            <a:ext cx="0" cy="1540896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9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Configurable 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spc="-150" dirty="0">
                <a:solidFill>
                  <a:srgbClr val="F26831"/>
                </a:solidFill>
                <a:latin typeface="Work Sans Light" panose="00000400000000000000" pitchFamily="2" charset="0"/>
              </a:rPr>
              <a:t>dashboard</a:t>
            </a:r>
            <a:endParaRPr lang="da-DK" sz="3200" spc="-15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User setup, there are individual configured for their needs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Dashboard can contain various type of Widgets and setups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Display of Widgets content, can be individual configured 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2" y="955997"/>
            <a:ext cx="7842400" cy="453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50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Search across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1F94D0"/>
                </a:solidFill>
                <a:latin typeface="Work Sans Light" panose="00000400000000000000" pitchFamily="2" charset="0"/>
              </a:rPr>
              <a:t>with Queries </a:t>
            </a:r>
            <a:endParaRPr lang="da-DK" sz="32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Queries structure ..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“Shared Queries” are available for all PIM users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“My queries” and “Favorites” are individual User queries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Organize queries into groups, are possible in Shared- &amp; My queries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80807" y="1131445"/>
            <a:ext cx="180000" cy="180000"/>
          </a:xfrm>
          <a:prstGeom prst="rect">
            <a:avLst/>
          </a:prstGeom>
          <a:solidFill>
            <a:srgbClr val="1F94D0"/>
          </a:solidFill>
          <a:ln w="254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67" y="955997"/>
            <a:ext cx="7719604" cy="476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96759" y="1311445"/>
            <a:ext cx="1435059" cy="2560900"/>
          </a:xfrm>
          <a:prstGeom prst="rect">
            <a:avLst/>
          </a:prstGeom>
          <a:noFill/>
          <a:ln w="3175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176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Warehouse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group structure</a:t>
            </a:r>
            <a:endParaRPr lang="da-DK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Group structure …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Products are related to Groups, optimize enrichment process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Category fields can variate in Group structures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Default values can be defined in Group Structures. Products are automatically enriched with this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7236" y="1155057"/>
            <a:ext cx="180000" cy="180000"/>
          </a:xfrm>
          <a:prstGeom prst="rect">
            <a:avLst/>
          </a:prstGeom>
          <a:solidFill>
            <a:srgbClr val="F26831"/>
          </a:solidFill>
          <a:ln w="254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5"/>
          <a:stretch/>
        </p:blipFill>
        <p:spPr>
          <a:xfrm>
            <a:off x="253746" y="404388"/>
            <a:ext cx="7698136" cy="5310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6759" y="1207910"/>
            <a:ext cx="1565908" cy="4222045"/>
          </a:xfrm>
          <a:prstGeom prst="rect">
            <a:avLst/>
          </a:prstGeom>
          <a:noFill/>
          <a:ln w="3175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5385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3" y="404388"/>
            <a:ext cx="3262690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</a:t>
            </a: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 monitoring</a:t>
            </a:r>
            <a:endParaRPr lang="da-DK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242293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Use ‘Smart Search’ to define dynamic product lists – i.e. latest product changes, products with incomplete data etc.</a:t>
            </a:r>
          </a:p>
          <a:p>
            <a:pPr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Choose between ‘list view’ or ‘Thumbnails’</a:t>
            </a:r>
          </a:p>
          <a:p>
            <a:pPr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Setup automatic email notifications when search is changed – i.e. new products, translations etc.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39" y="469905"/>
            <a:ext cx="7365060" cy="392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owchart: Connector 2"/>
          <p:cNvSpPr/>
          <p:nvPr/>
        </p:nvSpPr>
        <p:spPr>
          <a:xfrm>
            <a:off x="2021972" y="2354769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1</a:t>
            </a:r>
            <a:endParaRPr lang="da-DK" sz="900" dirty="0"/>
          </a:p>
        </p:txBody>
      </p:sp>
      <p:sp>
        <p:nvSpPr>
          <p:cNvPr id="11" name="Flowchart: Connector 10"/>
          <p:cNvSpPr/>
          <p:nvPr/>
        </p:nvSpPr>
        <p:spPr>
          <a:xfrm>
            <a:off x="5523331" y="1129015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2</a:t>
            </a:r>
            <a:endParaRPr lang="da-DK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804" y="2165974"/>
            <a:ext cx="3305808" cy="442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lowchart: Connector 11"/>
          <p:cNvSpPr/>
          <p:nvPr/>
        </p:nvSpPr>
        <p:spPr>
          <a:xfrm>
            <a:off x="5130932" y="3100630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3</a:t>
            </a:r>
            <a:endParaRPr lang="da-DK" sz="900" dirty="0"/>
          </a:p>
        </p:txBody>
      </p:sp>
      <p:sp>
        <p:nvSpPr>
          <p:cNvPr id="5" name="Rectangle 4"/>
          <p:cNvSpPr/>
          <p:nvPr/>
        </p:nvSpPr>
        <p:spPr>
          <a:xfrm>
            <a:off x="901337" y="3964577"/>
            <a:ext cx="803366" cy="195943"/>
          </a:xfrm>
          <a:prstGeom prst="rect">
            <a:avLst/>
          </a:prstGeom>
          <a:noFill/>
          <a:ln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1704703" y="3253030"/>
            <a:ext cx="3219994" cy="809519"/>
          </a:xfrm>
          <a:prstGeom prst="straightConnector1">
            <a:avLst/>
          </a:prstGeom>
          <a:ln w="12700"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21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62" y="6572692"/>
            <a:ext cx="1033200" cy="207950"/>
          </a:xfrm>
          <a:prstGeom prst="rect">
            <a:avLst/>
          </a:prstGeom>
        </p:spPr>
      </p:pic>
      <p:sp>
        <p:nvSpPr>
          <p:cNvPr id="22" name="Text Placeholder 10"/>
          <p:cNvSpPr txBox="1">
            <a:spLocks/>
          </p:cNvSpPr>
          <p:nvPr/>
        </p:nvSpPr>
        <p:spPr>
          <a:xfrm>
            <a:off x="6285979" y="2423592"/>
            <a:ext cx="5328022" cy="1914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122400" y="2423592"/>
            <a:ext cx="5783623" cy="1914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chemeClr val="bg1"/>
                </a:solidFill>
                <a:latin typeface="Work Sans Light" panose="00000400000000000000" pitchFamily="2" charset="0"/>
              </a:rPr>
              <a:t>PIM</a:t>
            </a:r>
          </a:p>
          <a:p>
            <a:pPr marL="0" indent="0" algn="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rgbClr val="F26831"/>
                </a:solidFill>
                <a:latin typeface="Work Sans Light" panose="00000400000000000000" pitchFamily="2" charset="0"/>
              </a:rPr>
              <a:t>enrichment</a:t>
            </a:r>
            <a:endParaRPr lang="da-DK" sz="54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2423592"/>
            <a:ext cx="0" cy="1540896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73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06" y="6504854"/>
            <a:ext cx="1059977" cy="187104"/>
          </a:xfrm>
          <a:prstGeom prst="rect">
            <a:avLst/>
          </a:prstGeom>
        </p:spPr>
      </p:pic>
      <p:sp>
        <p:nvSpPr>
          <p:cNvPr id="20" name="Content Placeholder 9"/>
          <p:cNvSpPr txBox="1">
            <a:spLocks/>
          </p:cNvSpPr>
          <p:nvPr/>
        </p:nvSpPr>
        <p:spPr>
          <a:xfrm>
            <a:off x="487971" y="418011"/>
            <a:ext cx="12192000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DIY </a:t>
            </a: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PIM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6514214"/>
            <a:ext cx="12192001" cy="343786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62" y="6572692"/>
            <a:ext cx="1033200" cy="207950"/>
          </a:xfrm>
          <a:prstGeom prst="rect">
            <a:avLst/>
          </a:prstGeom>
        </p:spPr>
      </p:pic>
      <p:pic>
        <p:nvPicPr>
          <p:cNvPr id="5122" name="Picture 2" descr="Image result for microsoft access logo">
            <a:extLst>
              <a:ext uri="{FF2B5EF4-FFF2-40B4-BE49-F238E27FC236}">
                <a16:creationId xmlns:a16="http://schemas.microsoft.com/office/drawing/2014/main" id="{0B2F5FE1-76C2-47E8-8341-23AB92940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89" y="2484672"/>
            <a:ext cx="1315597" cy="12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xcel logo">
            <a:extLst>
              <a:ext uri="{FF2B5EF4-FFF2-40B4-BE49-F238E27FC236}">
                <a16:creationId xmlns:a16="http://schemas.microsoft.com/office/drawing/2014/main" id="{7ABBC2C1-EA2E-4B6C-8669-4336BEDE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54" y="2488819"/>
            <a:ext cx="1307152" cy="12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harepoint logo">
            <a:extLst>
              <a:ext uri="{FF2B5EF4-FFF2-40B4-BE49-F238E27FC236}">
                <a16:creationId xmlns:a16="http://schemas.microsoft.com/office/drawing/2014/main" id="{19DC1115-D12C-438F-A6F2-8CA772513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92" y="2307843"/>
            <a:ext cx="1645628" cy="164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dropbox logo">
            <a:extLst>
              <a:ext uri="{FF2B5EF4-FFF2-40B4-BE49-F238E27FC236}">
                <a16:creationId xmlns:a16="http://schemas.microsoft.com/office/drawing/2014/main" id="{796B8ADD-40D5-462F-BEDA-0C3145E4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30" y="2374519"/>
            <a:ext cx="1618347" cy="151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74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Content 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Enrichment</a:t>
            </a:r>
            <a:endParaRPr lang="da-DK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content are maintained on …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Group/category level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Main level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Variant level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8" y="171731"/>
            <a:ext cx="5255425" cy="650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289830" y="5130393"/>
            <a:ext cx="3471824" cy="1512655"/>
          </a:xfrm>
          <a:prstGeom prst="rect">
            <a:avLst/>
          </a:prstGeom>
          <a:noFill/>
          <a:ln w="127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ctangle 19"/>
          <p:cNvSpPr/>
          <p:nvPr/>
        </p:nvSpPr>
        <p:spPr>
          <a:xfrm>
            <a:off x="1805841" y="623146"/>
            <a:ext cx="2039997" cy="1828174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13"/>
          <p:cNvSpPr/>
          <p:nvPr/>
        </p:nvSpPr>
        <p:spPr>
          <a:xfrm>
            <a:off x="1271843" y="637323"/>
            <a:ext cx="516014" cy="1815696"/>
          </a:xfrm>
          <a:prstGeom prst="rect">
            <a:avLst/>
          </a:prstGeom>
          <a:noFill/>
          <a:ln w="127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3788970" y="953038"/>
            <a:ext cx="2756283" cy="1498281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/>
          <p:cNvSpPr/>
          <p:nvPr/>
        </p:nvSpPr>
        <p:spPr>
          <a:xfrm>
            <a:off x="3833190" y="637404"/>
            <a:ext cx="2712063" cy="305399"/>
          </a:xfrm>
          <a:prstGeom prst="rect">
            <a:avLst/>
          </a:prstGeom>
          <a:noFill/>
          <a:ln w="127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271844" y="2466912"/>
            <a:ext cx="3496582" cy="1179950"/>
          </a:xfrm>
          <a:prstGeom prst="rect">
            <a:avLst/>
          </a:prstGeom>
          <a:noFill/>
          <a:ln w="127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ctangle 22"/>
          <p:cNvSpPr/>
          <p:nvPr/>
        </p:nvSpPr>
        <p:spPr>
          <a:xfrm>
            <a:off x="4775068" y="2459198"/>
            <a:ext cx="1770185" cy="4214185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/>
          <p:cNvSpPr/>
          <p:nvPr/>
        </p:nvSpPr>
        <p:spPr>
          <a:xfrm>
            <a:off x="1281946" y="4054548"/>
            <a:ext cx="3479708" cy="82200"/>
          </a:xfrm>
          <a:prstGeom prst="rect">
            <a:avLst/>
          </a:prstGeom>
          <a:noFill/>
          <a:ln w="127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/>
          <p:cNvSpPr/>
          <p:nvPr/>
        </p:nvSpPr>
        <p:spPr>
          <a:xfrm>
            <a:off x="1283056" y="3947705"/>
            <a:ext cx="3478598" cy="93196"/>
          </a:xfrm>
          <a:prstGeom prst="rect">
            <a:avLst/>
          </a:prstGeom>
          <a:noFill/>
          <a:ln w="127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/>
          <p:cNvSpPr/>
          <p:nvPr/>
        </p:nvSpPr>
        <p:spPr>
          <a:xfrm>
            <a:off x="1283186" y="4148928"/>
            <a:ext cx="3481879" cy="272493"/>
          </a:xfrm>
          <a:prstGeom prst="rect">
            <a:avLst/>
          </a:prstGeom>
          <a:noFill/>
          <a:ln w="127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Rectangle 27"/>
          <p:cNvSpPr/>
          <p:nvPr/>
        </p:nvSpPr>
        <p:spPr>
          <a:xfrm>
            <a:off x="1282440" y="4435070"/>
            <a:ext cx="3479213" cy="94378"/>
          </a:xfrm>
          <a:prstGeom prst="rect">
            <a:avLst/>
          </a:prstGeom>
          <a:noFill/>
          <a:ln w="127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Rectangle 28"/>
          <p:cNvSpPr/>
          <p:nvPr/>
        </p:nvSpPr>
        <p:spPr>
          <a:xfrm>
            <a:off x="1271843" y="3657098"/>
            <a:ext cx="3580765" cy="276960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/>
          <p:cNvSpPr/>
          <p:nvPr/>
        </p:nvSpPr>
        <p:spPr>
          <a:xfrm>
            <a:off x="1286415" y="4543096"/>
            <a:ext cx="3471826" cy="573649"/>
          </a:xfrm>
          <a:prstGeom prst="rect">
            <a:avLst/>
          </a:prstGeom>
          <a:noFill/>
          <a:ln w="12700">
            <a:solidFill>
              <a:srgbClr val="00A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Rectangle 30"/>
          <p:cNvSpPr/>
          <p:nvPr/>
        </p:nvSpPr>
        <p:spPr>
          <a:xfrm>
            <a:off x="8480807" y="4318710"/>
            <a:ext cx="180000" cy="180000"/>
          </a:xfrm>
          <a:prstGeom prst="rect">
            <a:avLst/>
          </a:prstGeom>
          <a:solidFill>
            <a:srgbClr val="F26831"/>
          </a:solidFill>
          <a:ln w="254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Rectangle 31"/>
          <p:cNvSpPr/>
          <p:nvPr/>
        </p:nvSpPr>
        <p:spPr>
          <a:xfrm>
            <a:off x="8480807" y="3583700"/>
            <a:ext cx="180000" cy="180000"/>
          </a:xfrm>
          <a:prstGeom prst="rect">
            <a:avLst/>
          </a:prstGeom>
          <a:solidFill>
            <a:srgbClr val="1F94D0"/>
          </a:solidFill>
          <a:ln w="254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Rectangle 32"/>
          <p:cNvSpPr/>
          <p:nvPr/>
        </p:nvSpPr>
        <p:spPr>
          <a:xfrm>
            <a:off x="8480807" y="2851655"/>
            <a:ext cx="180000" cy="180000"/>
          </a:xfrm>
          <a:prstGeom prst="rect">
            <a:avLst/>
          </a:prstGeom>
          <a:solidFill>
            <a:srgbClr val="00AB8E"/>
          </a:solidFill>
          <a:ln w="25400">
            <a:solidFill>
              <a:srgbClr val="00A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1271844" y="187173"/>
            <a:ext cx="5273410" cy="435973"/>
          </a:xfrm>
          <a:prstGeom prst="rect">
            <a:avLst/>
          </a:prstGeom>
          <a:noFill/>
          <a:ln w="127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7029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467408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spc="-15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container</a:t>
            </a:r>
            <a:endParaRPr lang="en-US" sz="3200" spc="-150" dirty="0">
              <a:solidFill>
                <a:srgbClr val="F26831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sz="3200" spc="-150" dirty="0">
                <a:solidFill>
                  <a:srgbClr val="F26831"/>
                </a:solidFill>
                <a:latin typeface="Work Sans Light" panose="00000400000000000000" pitchFamily="2" charset="0"/>
              </a:rPr>
              <a:t>specification levels</a:t>
            </a:r>
            <a:endParaRPr lang="da-DK" sz="3200" spc="-15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8" y="171731"/>
            <a:ext cx="5255425" cy="65084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279773" y="171731"/>
            <a:ext cx="5265479" cy="2279589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ctangle 22"/>
          <p:cNvSpPr/>
          <p:nvPr/>
        </p:nvSpPr>
        <p:spPr>
          <a:xfrm>
            <a:off x="4768426" y="2459198"/>
            <a:ext cx="1776827" cy="4214185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Rectangle 31"/>
          <p:cNvSpPr/>
          <p:nvPr/>
        </p:nvSpPr>
        <p:spPr>
          <a:xfrm>
            <a:off x="1279773" y="2451320"/>
            <a:ext cx="3488654" cy="4228837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11" y="851211"/>
            <a:ext cx="5412954" cy="58953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3079029" y="3951111"/>
            <a:ext cx="4316536" cy="2761574"/>
          </a:xfrm>
          <a:prstGeom prst="rect">
            <a:avLst/>
          </a:prstGeom>
          <a:noFill/>
          <a:ln w="254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3079029" y="1821831"/>
            <a:ext cx="4316536" cy="1797669"/>
          </a:xfrm>
          <a:prstGeom prst="rect">
            <a:avLst/>
          </a:prstGeom>
          <a:noFill/>
          <a:ln w="254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content are maintained on …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Main level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Variant level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Values across language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80807" y="4318710"/>
            <a:ext cx="180000" cy="18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83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/>
          <p:cNvSpPr/>
          <p:nvPr/>
        </p:nvSpPr>
        <p:spPr>
          <a:xfrm>
            <a:off x="8480807" y="3583700"/>
            <a:ext cx="180000" cy="180000"/>
          </a:xfrm>
          <a:prstGeom prst="rect">
            <a:avLst/>
          </a:prstGeom>
          <a:solidFill>
            <a:srgbClr val="F26831"/>
          </a:solidFill>
          <a:ln w="254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/>
          <p:cNvSpPr/>
          <p:nvPr/>
        </p:nvSpPr>
        <p:spPr>
          <a:xfrm>
            <a:off x="8480807" y="2851655"/>
            <a:ext cx="180000" cy="180000"/>
          </a:xfrm>
          <a:prstGeom prst="rect">
            <a:avLst/>
          </a:prstGeom>
          <a:solidFill>
            <a:srgbClr val="1F94D0"/>
          </a:solidFill>
          <a:ln w="254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/>
          <p:cNvSpPr/>
          <p:nvPr/>
        </p:nvSpPr>
        <p:spPr>
          <a:xfrm>
            <a:off x="2959100" y="5422900"/>
            <a:ext cx="4558747" cy="1348011"/>
          </a:xfrm>
          <a:prstGeom prst="rect">
            <a:avLst/>
          </a:prstGeom>
          <a:noFill/>
          <a:ln w="25400">
            <a:solidFill>
              <a:srgbClr val="083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447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3" y="404388"/>
            <a:ext cx="3262690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Multi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 </a:t>
            </a: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product edit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 view</a:t>
            </a:r>
            <a:endParaRPr lang="da-DK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242293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Choose the visible product fields you want in your view</a:t>
            </a:r>
          </a:p>
          <a:p>
            <a:pPr marL="342900" indent="-342900"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Navigate back and forth between products</a:t>
            </a:r>
          </a:p>
          <a:p>
            <a:pPr marL="342900" indent="-342900"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 / import product information in Excel</a:t>
            </a:r>
          </a:p>
          <a:p>
            <a:pPr marL="342900" indent="-342900"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Work with your products in multiple languages</a:t>
            </a:r>
          </a:p>
          <a:p>
            <a:pPr marL="342900" indent="-342900"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Handle all your product text, images, languages, categories, related products and variants – in the same view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5"/>
          <a:stretch/>
        </p:blipFill>
        <p:spPr>
          <a:xfrm>
            <a:off x="340594" y="1012364"/>
            <a:ext cx="7202445" cy="551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352" y="404388"/>
            <a:ext cx="3801668" cy="170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owchart: Connector 2"/>
          <p:cNvSpPr/>
          <p:nvPr/>
        </p:nvSpPr>
        <p:spPr>
          <a:xfrm>
            <a:off x="4670038" y="429982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1</a:t>
            </a:r>
            <a:endParaRPr lang="da-DK" sz="900" dirty="0"/>
          </a:p>
        </p:txBody>
      </p:sp>
      <p:sp>
        <p:nvSpPr>
          <p:cNvPr id="12" name="Flowchart: Connector 11"/>
          <p:cNvSpPr/>
          <p:nvPr/>
        </p:nvSpPr>
        <p:spPr>
          <a:xfrm>
            <a:off x="1898972" y="1472842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2</a:t>
            </a:r>
            <a:endParaRPr lang="da-DK" sz="900" dirty="0"/>
          </a:p>
        </p:txBody>
      </p:sp>
      <p:sp>
        <p:nvSpPr>
          <p:cNvPr id="11" name="Flowchart: Connector 10"/>
          <p:cNvSpPr/>
          <p:nvPr/>
        </p:nvSpPr>
        <p:spPr>
          <a:xfrm>
            <a:off x="2378199" y="1467941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3</a:t>
            </a:r>
            <a:endParaRPr lang="da-DK" sz="900" dirty="0"/>
          </a:p>
        </p:txBody>
      </p:sp>
      <p:sp>
        <p:nvSpPr>
          <p:cNvPr id="14" name="Flowchart: Connector 13"/>
          <p:cNvSpPr/>
          <p:nvPr/>
        </p:nvSpPr>
        <p:spPr>
          <a:xfrm>
            <a:off x="2857426" y="1467941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4</a:t>
            </a:r>
            <a:endParaRPr lang="da-DK" sz="900" dirty="0"/>
          </a:p>
        </p:txBody>
      </p:sp>
      <p:sp>
        <p:nvSpPr>
          <p:cNvPr id="16" name="Flowchart: Connector 15"/>
          <p:cNvSpPr/>
          <p:nvPr/>
        </p:nvSpPr>
        <p:spPr>
          <a:xfrm>
            <a:off x="3708689" y="3276600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5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1167623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>
                <a:solidFill>
                  <a:srgbClr val="083050"/>
                </a:solidFill>
                <a:latin typeface="Work Sans Light" panose="00000400000000000000" pitchFamily="2" charset="0"/>
              </a:rPr>
              <a:t>Values</a:t>
            </a:r>
            <a:endParaRPr lang="en-US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across language</a:t>
            </a:r>
            <a:endParaRPr lang="da-DK" sz="32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Enrich on “Default language”, inherit to all other language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Optimize maintenance time 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8" y="171731"/>
            <a:ext cx="5255425" cy="65084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1289828" y="171731"/>
            <a:ext cx="5255426" cy="3735252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Rectangle 39"/>
          <p:cNvSpPr/>
          <p:nvPr/>
        </p:nvSpPr>
        <p:spPr>
          <a:xfrm>
            <a:off x="4768426" y="3906983"/>
            <a:ext cx="1776827" cy="2766401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Rectangle 47"/>
          <p:cNvSpPr/>
          <p:nvPr/>
        </p:nvSpPr>
        <p:spPr>
          <a:xfrm>
            <a:off x="1289826" y="3906983"/>
            <a:ext cx="3579717" cy="2773174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95" y="959869"/>
            <a:ext cx="6215465" cy="57650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890898" y="2699072"/>
            <a:ext cx="5083562" cy="1895506"/>
          </a:xfrm>
          <a:prstGeom prst="rect">
            <a:avLst/>
          </a:prstGeom>
          <a:noFill/>
          <a:ln w="25400">
            <a:solidFill>
              <a:srgbClr val="F268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2898529" y="5646185"/>
            <a:ext cx="5083562" cy="684283"/>
          </a:xfrm>
          <a:prstGeom prst="rect">
            <a:avLst/>
          </a:prstGeom>
          <a:noFill/>
          <a:ln w="25400">
            <a:solidFill>
              <a:srgbClr val="F268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2447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3" y="404388"/>
            <a:ext cx="3262690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Live preview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/>
            </a:r>
            <a:b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in ecommerce</a:t>
            </a:r>
            <a:endParaRPr lang="da-DK" sz="32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242293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Direct front-end preview of products when editing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Distribute link to partners and colleges for approval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73" y="404389"/>
            <a:ext cx="4589280" cy="3253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977" y="1952052"/>
            <a:ext cx="4920905" cy="42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15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62" y="6572692"/>
            <a:ext cx="1033200" cy="207950"/>
          </a:xfrm>
          <a:prstGeom prst="rect">
            <a:avLst/>
          </a:prstGeom>
        </p:spPr>
      </p:pic>
      <p:sp>
        <p:nvSpPr>
          <p:cNvPr id="22" name="Text Placeholder 10"/>
          <p:cNvSpPr txBox="1">
            <a:spLocks/>
          </p:cNvSpPr>
          <p:nvPr/>
        </p:nvSpPr>
        <p:spPr>
          <a:xfrm>
            <a:off x="6285979" y="2423592"/>
            <a:ext cx="5328022" cy="1914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122400" y="2423592"/>
            <a:ext cx="5783623" cy="1914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spc="-150" dirty="0">
                <a:solidFill>
                  <a:schemeClr val="bg1"/>
                </a:solidFill>
                <a:latin typeface="Work Sans Light" panose="00000400000000000000" pitchFamily="2" charset="0"/>
              </a:rPr>
              <a:t>Digital warehouse</a:t>
            </a:r>
          </a:p>
          <a:p>
            <a:pPr marL="0" indent="0" algn="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rgbClr val="F26831"/>
                </a:solidFill>
                <a:latin typeface="Work Sans Light" panose="00000400000000000000" pitchFamily="2" charset="0"/>
              </a:rPr>
              <a:t>PIM frontend</a:t>
            </a:r>
            <a:endParaRPr lang="da-DK" sz="54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2423592"/>
            <a:ext cx="0" cy="1540896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416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720169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Welcome to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spc="-150" dirty="0">
                <a:solidFill>
                  <a:srgbClr val="F26831"/>
                </a:solidFill>
                <a:latin typeface="Work Sans Light" panose="00000400000000000000" pitchFamily="2" charset="0"/>
              </a:rPr>
              <a:t>Digital warehouse</a:t>
            </a:r>
            <a:endParaRPr lang="da-DK" sz="3200" spc="-15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Dedicated Website, there give users access to download Product texts and Digital assets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Download feature, with build-in image-convert/down-sampling, with embedded ICC-profile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Extract Product text-content in various format (XML,JSON,CSV)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API/URL call, can be used from 3. party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60" y="838490"/>
            <a:ext cx="7567566" cy="472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658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720169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spc="-150" dirty="0">
                <a:solidFill>
                  <a:srgbClr val="083050"/>
                </a:solidFill>
                <a:latin typeface="Work Sans Light" panose="00000400000000000000" pitchFamily="2" charset="0"/>
              </a:rPr>
              <a:t>Collect &amp; download 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spc="-150" dirty="0">
                <a:solidFill>
                  <a:srgbClr val="F26831"/>
                </a:solidFill>
                <a:latin typeface="Work Sans Light" panose="00000400000000000000" pitchFamily="2" charset="0"/>
              </a:rPr>
              <a:t>Multiple products</a:t>
            </a:r>
            <a:endParaRPr lang="da-DK" sz="3200" spc="-15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Collect multiple products to the Download panel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Navigate in Structures, filtering with Facets or Search with “type-a-head” facility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Select language and the “Export format”, you want the content to be downloaded 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59" y="852345"/>
            <a:ext cx="7567566" cy="472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77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720169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related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content &amp; assets</a:t>
            </a:r>
            <a:endParaRPr lang="da-DK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Collect multiple assets on product, to be Downloaded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Choose the wanted Image conversion for purpose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Select language and the “Export format”, you want text content to be downloaded 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59" y="852345"/>
            <a:ext cx="7567567" cy="472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490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720169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Download from 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spc="-150" dirty="0">
                <a:solidFill>
                  <a:srgbClr val="F26831"/>
                </a:solidFill>
                <a:latin typeface="Work Sans Light" panose="00000400000000000000" pitchFamily="2" charset="0"/>
              </a:rPr>
              <a:t>digital assets</a:t>
            </a:r>
            <a:endParaRPr lang="da-DK" sz="3200" spc="-15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Area for Digital assets, there is not a part of Product content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Navigate in folder structure, or search on embedded Metadata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Collect assets to the download panel, and choose image conversion to needed purpose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Build “Facets” windows, based on embedded </a:t>
            </a:r>
            <a:r>
              <a:rPr lang="en-US" sz="1600" dirty="0" err="1">
                <a:solidFill>
                  <a:srgbClr val="083050"/>
                </a:solidFill>
                <a:latin typeface="Work Sans Light" panose="00000400000000000000" pitchFamily="2" charset="0"/>
              </a:rPr>
              <a:t>Matadata</a:t>
            </a: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61" y="838491"/>
            <a:ext cx="7567566" cy="472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75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06" y="6504854"/>
            <a:ext cx="1059977" cy="187104"/>
          </a:xfrm>
          <a:prstGeom prst="rect">
            <a:avLst/>
          </a:prstGeom>
        </p:spPr>
      </p:pic>
      <p:sp>
        <p:nvSpPr>
          <p:cNvPr id="20" name="Content Placeholder 9"/>
          <p:cNvSpPr txBox="1">
            <a:spLocks/>
          </p:cNvSpPr>
          <p:nvPr/>
        </p:nvSpPr>
        <p:spPr>
          <a:xfrm>
            <a:off x="2921423" y="2959546"/>
            <a:ext cx="6799021" cy="7371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INFORMATION</a:t>
            </a:r>
            <a:endParaRPr lang="da-DK" sz="6600" b="1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6514214"/>
            <a:ext cx="12192001" cy="343786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62" y="6572692"/>
            <a:ext cx="1033200" cy="207950"/>
          </a:xfrm>
          <a:prstGeom prst="rect">
            <a:avLst/>
          </a:prstGeo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FF1A47E3-F1B1-4AE3-B35A-14A1B3DA5863}"/>
              </a:ext>
            </a:extLst>
          </p:cNvPr>
          <p:cNvSpPr txBox="1">
            <a:spLocks/>
          </p:cNvSpPr>
          <p:nvPr/>
        </p:nvSpPr>
        <p:spPr>
          <a:xfrm>
            <a:off x="2471556" y="2283376"/>
            <a:ext cx="1912329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Copy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10B0C897-AF5B-47E9-9E58-C3BAF1C0DDEE}"/>
              </a:ext>
            </a:extLst>
          </p:cNvPr>
          <p:cNvSpPr txBox="1">
            <a:spLocks/>
          </p:cNvSpPr>
          <p:nvPr/>
        </p:nvSpPr>
        <p:spPr>
          <a:xfrm>
            <a:off x="1965258" y="4214474"/>
            <a:ext cx="1912329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Specs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1E6050EE-5959-4286-9E7B-05933A939E57}"/>
              </a:ext>
            </a:extLst>
          </p:cNvPr>
          <p:cNvSpPr txBox="1">
            <a:spLocks/>
          </p:cNvSpPr>
          <p:nvPr/>
        </p:nvSpPr>
        <p:spPr>
          <a:xfrm>
            <a:off x="4206380" y="4456174"/>
            <a:ext cx="2745405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Features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5DD441-E664-48E1-85EC-E2185CE9E00F}"/>
              </a:ext>
            </a:extLst>
          </p:cNvPr>
          <p:cNvSpPr txBox="1">
            <a:spLocks/>
          </p:cNvSpPr>
          <p:nvPr/>
        </p:nvSpPr>
        <p:spPr>
          <a:xfrm>
            <a:off x="2112345" y="1235114"/>
            <a:ext cx="2932238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1F94D0"/>
                </a:solidFill>
                <a:latin typeface="Work Sans Light" panose="00000400000000000000" pitchFamily="2" charset="0"/>
              </a:rPr>
              <a:t>Description</a:t>
            </a:r>
            <a:endParaRPr lang="da-DK" sz="40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E9AF5B8-AC40-4EAC-B3D8-F1141E5780B0}"/>
              </a:ext>
            </a:extLst>
          </p:cNvPr>
          <p:cNvSpPr txBox="1">
            <a:spLocks/>
          </p:cNvSpPr>
          <p:nvPr/>
        </p:nvSpPr>
        <p:spPr>
          <a:xfrm>
            <a:off x="8786486" y="2380568"/>
            <a:ext cx="2932238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Attributes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DF7A7F3-B777-4BA8-90E9-713A0D0C7C9E}"/>
              </a:ext>
            </a:extLst>
          </p:cNvPr>
          <p:cNvSpPr txBox="1">
            <a:spLocks/>
          </p:cNvSpPr>
          <p:nvPr/>
        </p:nvSpPr>
        <p:spPr>
          <a:xfrm>
            <a:off x="5399937" y="1191608"/>
            <a:ext cx="2932238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Hierarchy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4B6EDD8-76C3-4F93-BF41-88A8419C1198}"/>
              </a:ext>
            </a:extLst>
          </p:cNvPr>
          <p:cNvSpPr txBox="1">
            <a:spLocks/>
          </p:cNvSpPr>
          <p:nvPr/>
        </p:nvSpPr>
        <p:spPr>
          <a:xfrm>
            <a:off x="8525056" y="1419928"/>
            <a:ext cx="2932238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Keywords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0FEABBD4-24C0-472E-8434-22299D1811F4}"/>
              </a:ext>
            </a:extLst>
          </p:cNvPr>
          <p:cNvSpPr txBox="1">
            <a:spLocks/>
          </p:cNvSpPr>
          <p:nvPr/>
        </p:nvSpPr>
        <p:spPr>
          <a:xfrm>
            <a:off x="9055045" y="4429108"/>
            <a:ext cx="2932238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Meta data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CE2ABA35-1CEB-419D-88AF-E244E7CE483A}"/>
              </a:ext>
            </a:extLst>
          </p:cNvPr>
          <p:cNvSpPr txBox="1">
            <a:spLocks/>
          </p:cNvSpPr>
          <p:nvPr/>
        </p:nvSpPr>
        <p:spPr>
          <a:xfrm>
            <a:off x="2567346" y="5163892"/>
            <a:ext cx="2387115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Images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0E9A0F55-8A54-466E-917E-B0B8095BBFB8}"/>
              </a:ext>
            </a:extLst>
          </p:cNvPr>
          <p:cNvSpPr txBox="1">
            <a:spLocks/>
          </p:cNvSpPr>
          <p:nvPr/>
        </p:nvSpPr>
        <p:spPr>
          <a:xfrm>
            <a:off x="6859862" y="4890691"/>
            <a:ext cx="1928816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Video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5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0386" y="2423591"/>
            <a:ext cx="5845638" cy="33800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 needs</a:t>
            </a:r>
          </a:p>
          <a:p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/>
              <a:t>PIM?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5978" y="2423590"/>
            <a:ext cx="5825509" cy="3090802"/>
          </a:xfrm>
        </p:spPr>
        <p:txBody>
          <a:bodyPr>
            <a:normAutofit/>
          </a:bodyPr>
          <a:lstStyle/>
          <a:p>
            <a:r>
              <a:rPr lang="en-US" dirty="0"/>
              <a:t>Total number of total SKU’s?</a:t>
            </a:r>
          </a:p>
          <a:p>
            <a:r>
              <a:rPr lang="en-US" dirty="0"/>
              <a:t>Number of languages and markets?</a:t>
            </a:r>
          </a:p>
          <a:p>
            <a:r>
              <a:rPr lang="da-DK" dirty="0"/>
              <a:t>Complex </a:t>
            </a:r>
            <a:r>
              <a:rPr lang="da-DK" dirty="0" err="1"/>
              <a:t>product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r>
              <a:rPr lang="da-DK" dirty="0"/>
              <a:t>?</a:t>
            </a:r>
          </a:p>
          <a:p>
            <a:r>
              <a:rPr lang="da-DK" dirty="0"/>
              <a:t>Collecting data from multiple </a:t>
            </a:r>
            <a:r>
              <a:rPr lang="da-DK" dirty="0" err="1"/>
              <a:t>sources</a:t>
            </a:r>
            <a:r>
              <a:rPr lang="da-DK" dirty="0"/>
              <a:t>? </a:t>
            </a:r>
          </a:p>
          <a:p>
            <a:r>
              <a:rPr lang="en-US" dirty="0"/>
              <a:t>Multi-channel distribution of product content?</a:t>
            </a:r>
          </a:p>
        </p:txBody>
      </p:sp>
    </p:spTree>
    <p:extLst>
      <p:ext uri="{BB962C8B-B14F-4D97-AF65-F5344CB8AC3E}">
        <p14:creationId xmlns:p14="http://schemas.microsoft.com/office/powerpoint/2010/main" val="275017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06" y="6504854"/>
            <a:ext cx="1059977" cy="187104"/>
          </a:xfrm>
          <a:prstGeom prst="rect">
            <a:avLst/>
          </a:prstGeom>
        </p:spPr>
      </p:pic>
      <p:sp>
        <p:nvSpPr>
          <p:cNvPr id="20" name="Content Placeholder 9"/>
          <p:cNvSpPr txBox="1">
            <a:spLocks/>
          </p:cNvSpPr>
          <p:nvPr/>
        </p:nvSpPr>
        <p:spPr>
          <a:xfrm>
            <a:off x="487971" y="418011"/>
            <a:ext cx="12192000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How we </a:t>
            </a: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Search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6514214"/>
            <a:ext cx="12192001" cy="343786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62" y="6572692"/>
            <a:ext cx="1033200" cy="207950"/>
          </a:xfrm>
          <a:prstGeom prst="rect">
            <a:avLst/>
          </a:prstGeom>
        </p:spPr>
      </p:pic>
      <p:pic>
        <p:nvPicPr>
          <p:cNvPr id="1026" name="Picture 2" descr="Image result for google home">
            <a:extLst>
              <a:ext uri="{FF2B5EF4-FFF2-40B4-BE49-F238E27FC236}">
                <a16:creationId xmlns:a16="http://schemas.microsoft.com/office/drawing/2014/main" id="{FE3245E5-07DF-4F16-9EB2-6455D82A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9" y="2093480"/>
            <a:ext cx="1695113" cy="17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mazon echo">
            <a:extLst>
              <a:ext uri="{FF2B5EF4-FFF2-40B4-BE49-F238E27FC236}">
                <a16:creationId xmlns:a16="http://schemas.microsoft.com/office/drawing/2014/main" id="{AEFA1E49-7A58-4DF3-993C-61D5247FF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48" y="914210"/>
            <a:ext cx="3948247" cy="28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iri">
            <a:extLst>
              <a:ext uri="{FF2B5EF4-FFF2-40B4-BE49-F238E27FC236}">
                <a16:creationId xmlns:a16="http://schemas.microsoft.com/office/drawing/2014/main" id="{28946E3E-8AF2-4139-AD07-D9542A32F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06" y="4237306"/>
            <a:ext cx="3059723" cy="13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470330-96B1-44A1-8850-8F562F417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772" y="1609506"/>
            <a:ext cx="4626890" cy="32971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9749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49099" y="515547"/>
            <a:ext cx="10187496" cy="655913"/>
          </a:xfrm>
        </p:spPr>
        <p:txBody>
          <a:bodyPr>
            <a:normAutofit lnSpcReduction="10000"/>
          </a:bodyPr>
          <a:lstStyle/>
          <a:p>
            <a:r>
              <a:rPr lang="da-DK" dirty="0"/>
              <a:t>PIM</a:t>
            </a:r>
            <a:endParaRPr lang="en-US" dirty="0"/>
          </a:p>
        </p:txBody>
      </p:sp>
      <p:sp>
        <p:nvSpPr>
          <p:cNvPr id="6" name="Rectangle 74">
            <a:extLst>
              <a:ext uri="{FF2B5EF4-FFF2-40B4-BE49-F238E27FC236}">
                <a16:creationId xmlns:a16="http://schemas.microsoft.com/office/drawing/2014/main" id="{098162E6-F556-45CB-BD6F-FF359B565ED8}"/>
              </a:ext>
            </a:extLst>
          </p:cNvPr>
          <p:cNvSpPr/>
          <p:nvPr/>
        </p:nvSpPr>
        <p:spPr>
          <a:xfrm>
            <a:off x="3710700" y="2110367"/>
            <a:ext cx="4568467" cy="370978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F94867AB-3374-4B2E-AD53-3BA3C2B165D1}"/>
              </a:ext>
            </a:extLst>
          </p:cNvPr>
          <p:cNvGrpSpPr/>
          <p:nvPr/>
        </p:nvGrpSpPr>
        <p:grpSpPr>
          <a:xfrm>
            <a:off x="4347928" y="2307333"/>
            <a:ext cx="3301219" cy="3313629"/>
            <a:chOff x="759602" y="404389"/>
            <a:chExt cx="6139968" cy="6163050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941FE979-1B2D-4241-AD80-AD9B07BBA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02" y="404389"/>
              <a:ext cx="6139968" cy="6163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577E7720-6D04-45B1-BA2E-A92EFB8CB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912" y="3670810"/>
              <a:ext cx="627381" cy="6273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5FA375C7-FB60-4FE6-BCAD-8261208F2557}"/>
                </a:ext>
              </a:extLst>
            </p:cNvPr>
            <p:cNvSpPr txBox="1"/>
            <p:nvPr/>
          </p:nvSpPr>
          <p:spPr>
            <a:xfrm>
              <a:off x="3922418" y="1776741"/>
              <a:ext cx="2090810" cy="53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Work Sans Light" panose="00000400000000000000" pitchFamily="2" charset="0"/>
                </a:rPr>
                <a:t>Content</a:t>
              </a:r>
              <a:endParaRPr lang="da-DK" sz="1050" dirty="0">
                <a:solidFill>
                  <a:schemeClr val="bg1"/>
                </a:solidFill>
                <a:latin typeface="Work Sans Light" panose="00000400000000000000" pitchFamily="2" charset="0"/>
              </a:endParaRP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F7F718FF-2EBA-4368-8E05-92DBEA2C446F}"/>
                </a:ext>
              </a:extLst>
            </p:cNvPr>
            <p:cNvSpPr txBox="1"/>
            <p:nvPr/>
          </p:nvSpPr>
          <p:spPr>
            <a:xfrm>
              <a:off x="4717889" y="4227332"/>
              <a:ext cx="2090810" cy="53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Work Sans Light" panose="00000400000000000000" pitchFamily="2" charset="0"/>
                </a:rPr>
                <a:t>Ecommerce</a:t>
              </a:r>
              <a:endParaRPr lang="da-DK" sz="1050" dirty="0">
                <a:solidFill>
                  <a:schemeClr val="bg1"/>
                </a:solidFill>
                <a:latin typeface="Work Sans Light" panose="00000400000000000000" pitchFamily="2" charset="0"/>
              </a:endParaRPr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DC746804-0723-45C3-8AE0-AD769D650722}"/>
                </a:ext>
              </a:extLst>
            </p:cNvPr>
            <p:cNvSpPr txBox="1"/>
            <p:nvPr/>
          </p:nvSpPr>
          <p:spPr>
            <a:xfrm>
              <a:off x="2862875" y="5598929"/>
              <a:ext cx="2090810" cy="53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Work Sans Light" panose="00000400000000000000" pitchFamily="2" charset="0"/>
                </a:rPr>
                <a:t>Marketing</a:t>
              </a:r>
              <a:endParaRPr lang="da-DK" sz="1050" dirty="0">
                <a:solidFill>
                  <a:schemeClr val="bg1"/>
                </a:solidFill>
                <a:latin typeface="Work Sans Light" panose="00000400000000000000" pitchFamily="2" charset="0"/>
              </a:endParaRP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09E638B9-8F89-45DB-AA16-EAAE5166FA50}"/>
                </a:ext>
              </a:extLst>
            </p:cNvPr>
            <p:cNvSpPr txBox="1"/>
            <p:nvPr/>
          </p:nvSpPr>
          <p:spPr>
            <a:xfrm>
              <a:off x="892872" y="4227332"/>
              <a:ext cx="2090810" cy="53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83050"/>
                  </a:solidFill>
                  <a:latin typeface="Work Sans Light" panose="00000400000000000000" pitchFamily="2" charset="0"/>
                </a:rPr>
                <a:t>PIM</a:t>
              </a:r>
              <a:endParaRPr lang="da-DK" sz="1050" dirty="0">
                <a:solidFill>
                  <a:srgbClr val="083050"/>
                </a:solidFill>
                <a:latin typeface="Work Sans Light" panose="00000400000000000000" pitchFamily="2" charset="0"/>
              </a:endParaRP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CE46F83C-8121-4B68-A194-462F1648BD2E}"/>
                </a:ext>
              </a:extLst>
            </p:cNvPr>
            <p:cNvSpPr txBox="1"/>
            <p:nvPr/>
          </p:nvSpPr>
          <p:spPr>
            <a:xfrm>
              <a:off x="1473819" y="1771698"/>
              <a:ext cx="2090810" cy="53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Work Sans Light" panose="00000400000000000000" pitchFamily="2" charset="0"/>
                </a:rPr>
                <a:t>Integration</a:t>
              </a:r>
              <a:endParaRPr lang="da-DK" sz="1050" dirty="0">
                <a:solidFill>
                  <a:schemeClr val="bg1"/>
                </a:solidFill>
                <a:latin typeface="Work Sans Light" panose="00000400000000000000" pitchFamily="2" charset="0"/>
              </a:endParaRPr>
            </a:p>
          </p:txBody>
        </p:sp>
        <p:pic>
          <p:nvPicPr>
            <p:cNvPr id="15" name="Picture 25">
              <a:extLst>
                <a:ext uri="{FF2B5EF4-FFF2-40B4-BE49-F238E27FC236}">
                  <a16:creationId xmlns:a16="http://schemas.microsoft.com/office/drawing/2014/main" id="{1C8B011D-4868-4177-97CC-1660A1B6A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789" y="4989660"/>
              <a:ext cx="573286" cy="5732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26">
              <a:extLst>
                <a:ext uri="{FF2B5EF4-FFF2-40B4-BE49-F238E27FC236}">
                  <a16:creationId xmlns:a16="http://schemas.microsoft.com/office/drawing/2014/main" id="{8F2E1D9C-77B5-416F-8F6D-7C69F5AE7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113" y="3688029"/>
              <a:ext cx="592940" cy="5929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27">
              <a:extLst>
                <a:ext uri="{FF2B5EF4-FFF2-40B4-BE49-F238E27FC236}">
                  <a16:creationId xmlns:a16="http://schemas.microsoft.com/office/drawing/2014/main" id="{52EA7700-F596-4FF8-9166-C5FF15B8F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079" y="1217275"/>
              <a:ext cx="606904" cy="6069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28">
              <a:extLst>
                <a:ext uri="{FF2B5EF4-FFF2-40B4-BE49-F238E27FC236}">
                  <a16:creationId xmlns:a16="http://schemas.microsoft.com/office/drawing/2014/main" id="{2650BA59-202E-47CD-B829-C28A326A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345" y="1217275"/>
              <a:ext cx="609426" cy="6094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0" name="Rektangel 19">
            <a:extLst>
              <a:ext uri="{FF2B5EF4-FFF2-40B4-BE49-F238E27FC236}">
                <a16:creationId xmlns:a16="http://schemas.microsoft.com/office/drawing/2014/main" id="{59136B3F-AC04-4D90-B022-4D731EE0CA9F}"/>
              </a:ext>
            </a:extLst>
          </p:cNvPr>
          <p:cNvSpPr/>
          <p:nvPr/>
        </p:nvSpPr>
        <p:spPr>
          <a:xfrm>
            <a:off x="1562100" y="2870209"/>
            <a:ext cx="1584516" cy="681570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dirty="0" err="1">
                <a:latin typeface="Work Sans Light" panose="00000400000000000000" pitchFamily="2" charset="0"/>
              </a:rPr>
              <a:t>Text</a:t>
            </a:r>
            <a:r>
              <a:rPr lang="da-DK" sz="1600" dirty="0">
                <a:latin typeface="Work Sans Light" panose="00000400000000000000" pitchFamily="2" charset="0"/>
              </a:rPr>
              <a:t>, </a:t>
            </a:r>
            <a:r>
              <a:rPr lang="da-DK" sz="1600" dirty="0" err="1">
                <a:latin typeface="Work Sans Light" panose="00000400000000000000" pitchFamily="2" charset="0"/>
              </a:rPr>
              <a:t>pictures</a:t>
            </a:r>
            <a:r>
              <a:rPr lang="da-DK" sz="1600" dirty="0">
                <a:latin typeface="Work Sans Light" panose="00000400000000000000" pitchFamily="2" charset="0"/>
              </a:rPr>
              <a:t>, videos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FCF21D74-088A-40D8-AE70-FB6FB8E94EFB}"/>
              </a:ext>
            </a:extLst>
          </p:cNvPr>
          <p:cNvSpPr/>
          <p:nvPr/>
        </p:nvSpPr>
        <p:spPr>
          <a:xfrm>
            <a:off x="1570163" y="3630051"/>
            <a:ext cx="1584516" cy="681570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dirty="0">
                <a:latin typeface="Work Sans Light" panose="00000400000000000000" pitchFamily="2" charset="0"/>
              </a:rPr>
              <a:t>Excel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CA5F89D-FC1C-4AAD-81D4-4D5F11B19F67}"/>
              </a:ext>
            </a:extLst>
          </p:cNvPr>
          <p:cNvSpPr/>
          <p:nvPr/>
        </p:nvSpPr>
        <p:spPr>
          <a:xfrm>
            <a:off x="1570163" y="4384317"/>
            <a:ext cx="1584516" cy="681570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dirty="0">
                <a:latin typeface="Work Sans Light" panose="00000400000000000000" pitchFamily="2" charset="0"/>
              </a:rPr>
              <a:t>Local </a:t>
            </a:r>
            <a:r>
              <a:rPr lang="da-DK" sz="1600" dirty="0" err="1">
                <a:latin typeface="Work Sans Light" panose="00000400000000000000" pitchFamily="2" charset="0"/>
              </a:rPr>
              <a:t>Data-bases</a:t>
            </a:r>
            <a:r>
              <a:rPr lang="da-DK" sz="1600" dirty="0">
                <a:latin typeface="Work Sans Light" panose="00000400000000000000" pitchFamily="2" charset="0"/>
              </a:rPr>
              <a:t>, DTP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CF1F1564-6F7A-421C-A279-2FD7AEFE4370}"/>
              </a:ext>
            </a:extLst>
          </p:cNvPr>
          <p:cNvSpPr/>
          <p:nvPr/>
        </p:nvSpPr>
        <p:spPr>
          <a:xfrm>
            <a:off x="849098" y="2870209"/>
            <a:ext cx="713001" cy="681570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2" name="Rutediagram: Forbindelse 51">
            <a:extLst>
              <a:ext uri="{FF2B5EF4-FFF2-40B4-BE49-F238E27FC236}">
                <a16:creationId xmlns:a16="http://schemas.microsoft.com/office/drawing/2014/main" id="{85C58AFB-4D8C-41C0-BC1F-D404A11C9138}"/>
              </a:ext>
            </a:extLst>
          </p:cNvPr>
          <p:cNvSpPr/>
          <p:nvPr/>
        </p:nvSpPr>
        <p:spPr>
          <a:xfrm>
            <a:off x="948603" y="2946631"/>
            <a:ext cx="528725" cy="528725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031C2BC4-C6AB-4A31-BEF5-13D1F5165B54}"/>
              </a:ext>
            </a:extLst>
          </p:cNvPr>
          <p:cNvSpPr/>
          <p:nvPr/>
        </p:nvSpPr>
        <p:spPr>
          <a:xfrm>
            <a:off x="857856" y="3630051"/>
            <a:ext cx="713001" cy="681570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4" name="Rutediagram: Forbindelse 53">
            <a:extLst>
              <a:ext uri="{FF2B5EF4-FFF2-40B4-BE49-F238E27FC236}">
                <a16:creationId xmlns:a16="http://schemas.microsoft.com/office/drawing/2014/main" id="{EB7A5ACC-B9B0-4D25-AD2C-286B312CEE61}"/>
              </a:ext>
            </a:extLst>
          </p:cNvPr>
          <p:cNvSpPr/>
          <p:nvPr/>
        </p:nvSpPr>
        <p:spPr>
          <a:xfrm>
            <a:off x="957361" y="3706473"/>
            <a:ext cx="528725" cy="528725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52D3B59-31EB-48CD-85D5-A695490E42AA}"/>
              </a:ext>
            </a:extLst>
          </p:cNvPr>
          <p:cNvSpPr/>
          <p:nvPr/>
        </p:nvSpPr>
        <p:spPr>
          <a:xfrm>
            <a:off x="857856" y="4385067"/>
            <a:ext cx="713001" cy="681570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6" name="Rutediagram: Forbindelse 55">
            <a:extLst>
              <a:ext uri="{FF2B5EF4-FFF2-40B4-BE49-F238E27FC236}">
                <a16:creationId xmlns:a16="http://schemas.microsoft.com/office/drawing/2014/main" id="{FB292454-3936-4F79-806E-F28A472F6B85}"/>
              </a:ext>
            </a:extLst>
          </p:cNvPr>
          <p:cNvSpPr/>
          <p:nvPr/>
        </p:nvSpPr>
        <p:spPr>
          <a:xfrm>
            <a:off x="950241" y="4461490"/>
            <a:ext cx="528725" cy="528725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1" name="Group 237">
            <a:extLst>
              <a:ext uri="{FF2B5EF4-FFF2-40B4-BE49-F238E27FC236}">
                <a16:creationId xmlns:a16="http://schemas.microsoft.com/office/drawing/2014/main" id="{7A86BF99-3F1E-4ADF-9E57-1C1E98A408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6108" y="4562072"/>
            <a:ext cx="319090" cy="326059"/>
            <a:chOff x="3263" y="1117"/>
            <a:chExt cx="229" cy="234"/>
          </a:xfrm>
          <a:noFill/>
        </p:grpSpPr>
        <p:sp>
          <p:nvSpPr>
            <p:cNvPr id="62" name="Freeform 238">
              <a:extLst>
                <a:ext uri="{FF2B5EF4-FFF2-40B4-BE49-F238E27FC236}">
                  <a16:creationId xmlns:a16="http://schemas.microsoft.com/office/drawing/2014/main" id="{4FF78F5B-6C85-4E66-B140-F8A10CD49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3" name="Freeform 239">
              <a:extLst>
                <a:ext uri="{FF2B5EF4-FFF2-40B4-BE49-F238E27FC236}">
                  <a16:creationId xmlns:a16="http://schemas.microsoft.com/office/drawing/2014/main" id="{99DDA718-735B-434D-90CE-4245663EC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4" name="Freeform 240">
              <a:extLst>
                <a:ext uri="{FF2B5EF4-FFF2-40B4-BE49-F238E27FC236}">
                  <a16:creationId xmlns:a16="http://schemas.microsoft.com/office/drawing/2014/main" id="{A27AC3B8-75CF-46A7-BE8C-264CC6886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5" name="Freeform 241">
              <a:extLst>
                <a:ext uri="{FF2B5EF4-FFF2-40B4-BE49-F238E27FC236}">
                  <a16:creationId xmlns:a16="http://schemas.microsoft.com/office/drawing/2014/main" id="{69C6436F-6CF4-4BAF-9A57-99C51C1B0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6" name="Freeform 242">
              <a:extLst>
                <a:ext uri="{FF2B5EF4-FFF2-40B4-BE49-F238E27FC236}">
                  <a16:creationId xmlns:a16="http://schemas.microsoft.com/office/drawing/2014/main" id="{CD72C3D5-FDAD-4D79-A632-86D3ACD0B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7" name="Freeform 243">
              <a:extLst>
                <a:ext uri="{FF2B5EF4-FFF2-40B4-BE49-F238E27FC236}">
                  <a16:creationId xmlns:a16="http://schemas.microsoft.com/office/drawing/2014/main" id="{2B3E8B44-35EF-493F-8FEF-ABB2A60B7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8" name="Freeform 244">
              <a:extLst>
                <a:ext uri="{FF2B5EF4-FFF2-40B4-BE49-F238E27FC236}">
                  <a16:creationId xmlns:a16="http://schemas.microsoft.com/office/drawing/2014/main" id="{EE1C9743-6B39-4BB5-A653-AE8FC14A2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9" name="Freeform 245">
              <a:extLst>
                <a:ext uri="{FF2B5EF4-FFF2-40B4-BE49-F238E27FC236}">
                  <a16:creationId xmlns:a16="http://schemas.microsoft.com/office/drawing/2014/main" id="{3AAFE14A-2D8A-4FCB-9EB6-0317F3E0C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0" name="Freeform 246">
              <a:extLst>
                <a:ext uri="{FF2B5EF4-FFF2-40B4-BE49-F238E27FC236}">
                  <a16:creationId xmlns:a16="http://schemas.microsoft.com/office/drawing/2014/main" id="{8A7F29B3-6F12-4E3E-B442-AE8FCB7F1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1" name="Freeform 247">
              <a:extLst>
                <a:ext uri="{FF2B5EF4-FFF2-40B4-BE49-F238E27FC236}">
                  <a16:creationId xmlns:a16="http://schemas.microsoft.com/office/drawing/2014/main" id="{FD88E538-C8EB-49FA-9949-A8B7F30A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74" name="Freeform 23">
            <a:extLst>
              <a:ext uri="{FF2B5EF4-FFF2-40B4-BE49-F238E27FC236}">
                <a16:creationId xmlns:a16="http://schemas.microsoft.com/office/drawing/2014/main" id="{ADE1D6D8-E4DB-4FF4-B065-4FDD6611D3DB}"/>
              </a:ext>
            </a:extLst>
          </p:cNvPr>
          <p:cNvSpPr>
            <a:spLocks noEditPoints="1"/>
          </p:cNvSpPr>
          <p:nvPr/>
        </p:nvSpPr>
        <p:spPr bwMode="auto">
          <a:xfrm>
            <a:off x="1108556" y="3817850"/>
            <a:ext cx="226334" cy="308338"/>
          </a:xfrm>
          <a:custGeom>
            <a:avLst/>
            <a:gdLst>
              <a:gd name="T0" fmla="*/ 32 w 465"/>
              <a:gd name="T1" fmla="*/ 633 h 633"/>
              <a:gd name="T2" fmla="*/ 0 w 465"/>
              <a:gd name="T3" fmla="*/ 31 h 633"/>
              <a:gd name="T4" fmla="*/ 433 w 465"/>
              <a:gd name="T5" fmla="*/ 0 h 633"/>
              <a:gd name="T6" fmla="*/ 465 w 465"/>
              <a:gd name="T7" fmla="*/ 602 h 633"/>
              <a:gd name="T8" fmla="*/ 32 w 465"/>
              <a:gd name="T9" fmla="*/ 14 h 633"/>
              <a:gd name="T10" fmla="*/ 14 w 465"/>
              <a:gd name="T11" fmla="*/ 602 h 633"/>
              <a:gd name="T12" fmla="*/ 433 w 465"/>
              <a:gd name="T13" fmla="*/ 619 h 633"/>
              <a:gd name="T14" fmla="*/ 451 w 465"/>
              <a:gd name="T15" fmla="*/ 31 h 633"/>
              <a:gd name="T16" fmla="*/ 32 w 465"/>
              <a:gd name="T17" fmla="*/ 14 h 633"/>
              <a:gd name="T18" fmla="*/ 309 w 465"/>
              <a:gd name="T19" fmla="*/ 516 h 633"/>
              <a:gd name="T20" fmla="*/ 411 w 465"/>
              <a:gd name="T21" fmla="*/ 516 h 633"/>
              <a:gd name="T22" fmla="*/ 360 w 465"/>
              <a:gd name="T23" fmla="*/ 479 h 633"/>
              <a:gd name="T24" fmla="*/ 360 w 465"/>
              <a:gd name="T25" fmla="*/ 552 h 633"/>
              <a:gd name="T26" fmla="*/ 360 w 465"/>
              <a:gd name="T27" fmla="*/ 479 h 633"/>
              <a:gd name="T28" fmla="*/ 182 w 465"/>
              <a:gd name="T29" fmla="*/ 516 h 633"/>
              <a:gd name="T30" fmla="*/ 283 w 465"/>
              <a:gd name="T31" fmla="*/ 516 h 633"/>
              <a:gd name="T32" fmla="*/ 232 w 465"/>
              <a:gd name="T33" fmla="*/ 479 h 633"/>
              <a:gd name="T34" fmla="*/ 232 w 465"/>
              <a:gd name="T35" fmla="*/ 552 h 633"/>
              <a:gd name="T36" fmla="*/ 232 w 465"/>
              <a:gd name="T37" fmla="*/ 479 h 633"/>
              <a:gd name="T38" fmla="*/ 54 w 465"/>
              <a:gd name="T39" fmla="*/ 516 h 633"/>
              <a:gd name="T40" fmla="*/ 156 w 465"/>
              <a:gd name="T41" fmla="*/ 516 h 633"/>
              <a:gd name="T42" fmla="*/ 105 w 465"/>
              <a:gd name="T43" fmla="*/ 479 h 633"/>
              <a:gd name="T44" fmla="*/ 105 w 465"/>
              <a:gd name="T45" fmla="*/ 552 h 633"/>
              <a:gd name="T46" fmla="*/ 105 w 465"/>
              <a:gd name="T47" fmla="*/ 479 h 633"/>
              <a:gd name="T48" fmla="*/ 309 w 465"/>
              <a:gd name="T49" fmla="*/ 389 h 633"/>
              <a:gd name="T50" fmla="*/ 411 w 465"/>
              <a:gd name="T51" fmla="*/ 389 h 633"/>
              <a:gd name="T52" fmla="*/ 360 w 465"/>
              <a:gd name="T53" fmla="*/ 352 h 633"/>
              <a:gd name="T54" fmla="*/ 360 w 465"/>
              <a:gd name="T55" fmla="*/ 426 h 633"/>
              <a:gd name="T56" fmla="*/ 360 w 465"/>
              <a:gd name="T57" fmla="*/ 352 h 633"/>
              <a:gd name="T58" fmla="*/ 182 w 465"/>
              <a:gd name="T59" fmla="*/ 389 h 633"/>
              <a:gd name="T60" fmla="*/ 283 w 465"/>
              <a:gd name="T61" fmla="*/ 389 h 633"/>
              <a:gd name="T62" fmla="*/ 232 w 465"/>
              <a:gd name="T63" fmla="*/ 352 h 633"/>
              <a:gd name="T64" fmla="*/ 232 w 465"/>
              <a:gd name="T65" fmla="*/ 426 h 633"/>
              <a:gd name="T66" fmla="*/ 232 w 465"/>
              <a:gd name="T67" fmla="*/ 352 h 633"/>
              <a:gd name="T68" fmla="*/ 54 w 465"/>
              <a:gd name="T69" fmla="*/ 389 h 633"/>
              <a:gd name="T70" fmla="*/ 156 w 465"/>
              <a:gd name="T71" fmla="*/ 389 h 633"/>
              <a:gd name="T72" fmla="*/ 105 w 465"/>
              <a:gd name="T73" fmla="*/ 352 h 633"/>
              <a:gd name="T74" fmla="*/ 105 w 465"/>
              <a:gd name="T75" fmla="*/ 426 h 633"/>
              <a:gd name="T76" fmla="*/ 105 w 465"/>
              <a:gd name="T77" fmla="*/ 352 h 633"/>
              <a:gd name="T78" fmla="*/ 309 w 465"/>
              <a:gd name="T79" fmla="*/ 262 h 633"/>
              <a:gd name="T80" fmla="*/ 411 w 465"/>
              <a:gd name="T81" fmla="*/ 262 h 633"/>
              <a:gd name="T82" fmla="*/ 360 w 465"/>
              <a:gd name="T83" fmla="*/ 226 h 633"/>
              <a:gd name="T84" fmla="*/ 360 w 465"/>
              <a:gd name="T85" fmla="*/ 299 h 633"/>
              <a:gd name="T86" fmla="*/ 360 w 465"/>
              <a:gd name="T87" fmla="*/ 226 h 633"/>
              <a:gd name="T88" fmla="*/ 182 w 465"/>
              <a:gd name="T89" fmla="*/ 262 h 633"/>
              <a:gd name="T90" fmla="*/ 283 w 465"/>
              <a:gd name="T91" fmla="*/ 262 h 633"/>
              <a:gd name="T92" fmla="*/ 232 w 465"/>
              <a:gd name="T93" fmla="*/ 226 h 633"/>
              <a:gd name="T94" fmla="*/ 232 w 465"/>
              <a:gd name="T95" fmla="*/ 299 h 633"/>
              <a:gd name="T96" fmla="*/ 232 w 465"/>
              <a:gd name="T97" fmla="*/ 226 h 633"/>
              <a:gd name="T98" fmla="*/ 54 w 465"/>
              <a:gd name="T99" fmla="*/ 262 h 633"/>
              <a:gd name="T100" fmla="*/ 156 w 465"/>
              <a:gd name="T101" fmla="*/ 262 h 633"/>
              <a:gd name="T102" fmla="*/ 105 w 465"/>
              <a:gd name="T103" fmla="*/ 226 h 633"/>
              <a:gd name="T104" fmla="*/ 105 w 465"/>
              <a:gd name="T105" fmla="*/ 299 h 633"/>
              <a:gd name="T106" fmla="*/ 105 w 465"/>
              <a:gd name="T107" fmla="*/ 226 h 633"/>
              <a:gd name="T108" fmla="*/ 105 w 465"/>
              <a:gd name="T109" fmla="*/ 168 h 633"/>
              <a:gd name="T110" fmla="*/ 105 w 465"/>
              <a:gd name="T111" fmla="*/ 66 h 633"/>
              <a:gd name="T112" fmla="*/ 411 w 465"/>
              <a:gd name="T113" fmla="*/ 117 h 633"/>
              <a:gd name="T114" fmla="*/ 105 w 465"/>
              <a:gd name="T115" fmla="*/ 80 h 633"/>
              <a:gd name="T116" fmla="*/ 105 w 465"/>
              <a:gd name="T117" fmla="*/ 154 h 633"/>
              <a:gd name="T118" fmla="*/ 397 w 465"/>
              <a:gd name="T119" fmla="*/ 117 h 633"/>
              <a:gd name="T120" fmla="*/ 105 w 465"/>
              <a:gd name="T121" fmla="*/ 8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633">
                <a:moveTo>
                  <a:pt x="433" y="633"/>
                </a:moveTo>
                <a:cubicBezTo>
                  <a:pt x="32" y="633"/>
                  <a:pt x="32" y="633"/>
                  <a:pt x="32" y="633"/>
                </a:cubicBezTo>
                <a:cubicBezTo>
                  <a:pt x="14" y="633"/>
                  <a:pt x="0" y="619"/>
                  <a:pt x="0" y="602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51" y="0"/>
                  <a:pt x="465" y="14"/>
                  <a:pt x="465" y="31"/>
                </a:cubicBezTo>
                <a:cubicBezTo>
                  <a:pt x="465" y="602"/>
                  <a:pt x="465" y="602"/>
                  <a:pt x="465" y="602"/>
                </a:cubicBezTo>
                <a:cubicBezTo>
                  <a:pt x="465" y="619"/>
                  <a:pt x="451" y="633"/>
                  <a:pt x="433" y="633"/>
                </a:cubicBezTo>
                <a:close/>
                <a:moveTo>
                  <a:pt x="32" y="14"/>
                </a:moveTo>
                <a:cubicBezTo>
                  <a:pt x="22" y="14"/>
                  <a:pt x="14" y="22"/>
                  <a:pt x="14" y="31"/>
                </a:cubicBezTo>
                <a:cubicBezTo>
                  <a:pt x="14" y="602"/>
                  <a:pt x="14" y="602"/>
                  <a:pt x="14" y="602"/>
                </a:cubicBezTo>
                <a:cubicBezTo>
                  <a:pt x="14" y="611"/>
                  <a:pt x="22" y="619"/>
                  <a:pt x="32" y="619"/>
                </a:cubicBezTo>
                <a:cubicBezTo>
                  <a:pt x="433" y="619"/>
                  <a:pt x="433" y="619"/>
                  <a:pt x="433" y="619"/>
                </a:cubicBezTo>
                <a:cubicBezTo>
                  <a:pt x="443" y="619"/>
                  <a:pt x="451" y="611"/>
                  <a:pt x="451" y="602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1" y="22"/>
                  <a:pt x="443" y="14"/>
                  <a:pt x="433" y="14"/>
                </a:cubicBezTo>
                <a:lnTo>
                  <a:pt x="32" y="14"/>
                </a:lnTo>
                <a:close/>
                <a:moveTo>
                  <a:pt x="360" y="566"/>
                </a:moveTo>
                <a:cubicBezTo>
                  <a:pt x="332" y="566"/>
                  <a:pt x="309" y="544"/>
                  <a:pt x="309" y="516"/>
                </a:cubicBezTo>
                <a:cubicBezTo>
                  <a:pt x="309" y="488"/>
                  <a:pt x="332" y="465"/>
                  <a:pt x="360" y="465"/>
                </a:cubicBezTo>
                <a:cubicBezTo>
                  <a:pt x="388" y="465"/>
                  <a:pt x="411" y="488"/>
                  <a:pt x="411" y="516"/>
                </a:cubicBezTo>
                <a:cubicBezTo>
                  <a:pt x="411" y="544"/>
                  <a:pt x="388" y="566"/>
                  <a:pt x="360" y="566"/>
                </a:cubicBezTo>
                <a:close/>
                <a:moveTo>
                  <a:pt x="360" y="479"/>
                </a:moveTo>
                <a:cubicBezTo>
                  <a:pt x="340" y="479"/>
                  <a:pt x="323" y="495"/>
                  <a:pt x="323" y="516"/>
                </a:cubicBezTo>
                <a:cubicBezTo>
                  <a:pt x="323" y="536"/>
                  <a:pt x="340" y="552"/>
                  <a:pt x="360" y="552"/>
                </a:cubicBezTo>
                <a:cubicBezTo>
                  <a:pt x="380" y="552"/>
                  <a:pt x="397" y="536"/>
                  <a:pt x="397" y="516"/>
                </a:cubicBezTo>
                <a:cubicBezTo>
                  <a:pt x="397" y="495"/>
                  <a:pt x="380" y="479"/>
                  <a:pt x="360" y="479"/>
                </a:cubicBezTo>
                <a:close/>
                <a:moveTo>
                  <a:pt x="232" y="566"/>
                </a:moveTo>
                <a:cubicBezTo>
                  <a:pt x="204" y="566"/>
                  <a:pt x="182" y="544"/>
                  <a:pt x="182" y="516"/>
                </a:cubicBezTo>
                <a:cubicBezTo>
                  <a:pt x="182" y="488"/>
                  <a:pt x="204" y="465"/>
                  <a:pt x="232" y="465"/>
                </a:cubicBezTo>
                <a:cubicBezTo>
                  <a:pt x="260" y="465"/>
                  <a:pt x="283" y="488"/>
                  <a:pt x="283" y="516"/>
                </a:cubicBezTo>
                <a:cubicBezTo>
                  <a:pt x="283" y="544"/>
                  <a:pt x="260" y="566"/>
                  <a:pt x="232" y="566"/>
                </a:cubicBezTo>
                <a:close/>
                <a:moveTo>
                  <a:pt x="232" y="479"/>
                </a:moveTo>
                <a:cubicBezTo>
                  <a:pt x="212" y="479"/>
                  <a:pt x="196" y="495"/>
                  <a:pt x="196" y="516"/>
                </a:cubicBezTo>
                <a:cubicBezTo>
                  <a:pt x="196" y="536"/>
                  <a:pt x="212" y="552"/>
                  <a:pt x="232" y="552"/>
                </a:cubicBezTo>
                <a:cubicBezTo>
                  <a:pt x="253" y="552"/>
                  <a:pt x="269" y="536"/>
                  <a:pt x="269" y="516"/>
                </a:cubicBezTo>
                <a:cubicBezTo>
                  <a:pt x="269" y="495"/>
                  <a:pt x="253" y="479"/>
                  <a:pt x="232" y="479"/>
                </a:cubicBezTo>
                <a:close/>
                <a:moveTo>
                  <a:pt x="105" y="566"/>
                </a:moveTo>
                <a:cubicBezTo>
                  <a:pt x="77" y="566"/>
                  <a:pt x="54" y="544"/>
                  <a:pt x="54" y="516"/>
                </a:cubicBezTo>
                <a:cubicBezTo>
                  <a:pt x="54" y="488"/>
                  <a:pt x="77" y="465"/>
                  <a:pt x="105" y="465"/>
                </a:cubicBezTo>
                <a:cubicBezTo>
                  <a:pt x="133" y="465"/>
                  <a:pt x="156" y="488"/>
                  <a:pt x="156" y="516"/>
                </a:cubicBezTo>
                <a:cubicBezTo>
                  <a:pt x="156" y="544"/>
                  <a:pt x="133" y="566"/>
                  <a:pt x="105" y="566"/>
                </a:cubicBezTo>
                <a:close/>
                <a:moveTo>
                  <a:pt x="105" y="479"/>
                </a:moveTo>
                <a:cubicBezTo>
                  <a:pt x="85" y="479"/>
                  <a:pt x="68" y="495"/>
                  <a:pt x="68" y="516"/>
                </a:cubicBezTo>
                <a:cubicBezTo>
                  <a:pt x="68" y="536"/>
                  <a:pt x="85" y="552"/>
                  <a:pt x="105" y="552"/>
                </a:cubicBezTo>
                <a:cubicBezTo>
                  <a:pt x="125" y="552"/>
                  <a:pt x="142" y="536"/>
                  <a:pt x="142" y="516"/>
                </a:cubicBezTo>
                <a:cubicBezTo>
                  <a:pt x="142" y="495"/>
                  <a:pt x="125" y="479"/>
                  <a:pt x="105" y="479"/>
                </a:cubicBezTo>
                <a:close/>
                <a:moveTo>
                  <a:pt x="360" y="440"/>
                </a:moveTo>
                <a:cubicBezTo>
                  <a:pt x="332" y="440"/>
                  <a:pt x="309" y="417"/>
                  <a:pt x="309" y="389"/>
                </a:cubicBezTo>
                <a:cubicBezTo>
                  <a:pt x="309" y="361"/>
                  <a:pt x="332" y="338"/>
                  <a:pt x="360" y="338"/>
                </a:cubicBezTo>
                <a:cubicBezTo>
                  <a:pt x="388" y="338"/>
                  <a:pt x="411" y="361"/>
                  <a:pt x="411" y="389"/>
                </a:cubicBezTo>
                <a:cubicBezTo>
                  <a:pt x="411" y="417"/>
                  <a:pt x="388" y="440"/>
                  <a:pt x="360" y="440"/>
                </a:cubicBezTo>
                <a:close/>
                <a:moveTo>
                  <a:pt x="360" y="352"/>
                </a:moveTo>
                <a:cubicBezTo>
                  <a:pt x="340" y="352"/>
                  <a:pt x="323" y="369"/>
                  <a:pt x="323" y="389"/>
                </a:cubicBezTo>
                <a:cubicBezTo>
                  <a:pt x="323" y="409"/>
                  <a:pt x="340" y="426"/>
                  <a:pt x="360" y="426"/>
                </a:cubicBezTo>
                <a:cubicBezTo>
                  <a:pt x="380" y="426"/>
                  <a:pt x="397" y="409"/>
                  <a:pt x="397" y="389"/>
                </a:cubicBezTo>
                <a:cubicBezTo>
                  <a:pt x="397" y="369"/>
                  <a:pt x="380" y="352"/>
                  <a:pt x="360" y="352"/>
                </a:cubicBezTo>
                <a:close/>
                <a:moveTo>
                  <a:pt x="232" y="440"/>
                </a:moveTo>
                <a:cubicBezTo>
                  <a:pt x="204" y="440"/>
                  <a:pt x="182" y="417"/>
                  <a:pt x="182" y="389"/>
                </a:cubicBezTo>
                <a:cubicBezTo>
                  <a:pt x="182" y="361"/>
                  <a:pt x="204" y="338"/>
                  <a:pt x="232" y="338"/>
                </a:cubicBezTo>
                <a:cubicBezTo>
                  <a:pt x="260" y="338"/>
                  <a:pt x="283" y="361"/>
                  <a:pt x="283" y="389"/>
                </a:cubicBezTo>
                <a:cubicBezTo>
                  <a:pt x="283" y="417"/>
                  <a:pt x="260" y="440"/>
                  <a:pt x="232" y="440"/>
                </a:cubicBezTo>
                <a:close/>
                <a:moveTo>
                  <a:pt x="232" y="352"/>
                </a:moveTo>
                <a:cubicBezTo>
                  <a:pt x="212" y="352"/>
                  <a:pt x="196" y="369"/>
                  <a:pt x="196" y="389"/>
                </a:cubicBezTo>
                <a:cubicBezTo>
                  <a:pt x="196" y="409"/>
                  <a:pt x="212" y="426"/>
                  <a:pt x="232" y="426"/>
                </a:cubicBezTo>
                <a:cubicBezTo>
                  <a:pt x="253" y="426"/>
                  <a:pt x="269" y="409"/>
                  <a:pt x="269" y="389"/>
                </a:cubicBezTo>
                <a:cubicBezTo>
                  <a:pt x="269" y="369"/>
                  <a:pt x="253" y="352"/>
                  <a:pt x="232" y="352"/>
                </a:cubicBezTo>
                <a:close/>
                <a:moveTo>
                  <a:pt x="105" y="440"/>
                </a:moveTo>
                <a:cubicBezTo>
                  <a:pt x="77" y="440"/>
                  <a:pt x="54" y="417"/>
                  <a:pt x="54" y="389"/>
                </a:cubicBezTo>
                <a:cubicBezTo>
                  <a:pt x="54" y="361"/>
                  <a:pt x="77" y="338"/>
                  <a:pt x="105" y="338"/>
                </a:cubicBezTo>
                <a:cubicBezTo>
                  <a:pt x="133" y="338"/>
                  <a:pt x="156" y="361"/>
                  <a:pt x="156" y="389"/>
                </a:cubicBezTo>
                <a:cubicBezTo>
                  <a:pt x="156" y="417"/>
                  <a:pt x="133" y="440"/>
                  <a:pt x="105" y="440"/>
                </a:cubicBezTo>
                <a:close/>
                <a:moveTo>
                  <a:pt x="105" y="352"/>
                </a:moveTo>
                <a:cubicBezTo>
                  <a:pt x="85" y="352"/>
                  <a:pt x="68" y="369"/>
                  <a:pt x="68" y="389"/>
                </a:cubicBezTo>
                <a:cubicBezTo>
                  <a:pt x="68" y="409"/>
                  <a:pt x="85" y="426"/>
                  <a:pt x="105" y="426"/>
                </a:cubicBezTo>
                <a:cubicBezTo>
                  <a:pt x="125" y="426"/>
                  <a:pt x="142" y="409"/>
                  <a:pt x="142" y="389"/>
                </a:cubicBezTo>
                <a:cubicBezTo>
                  <a:pt x="142" y="369"/>
                  <a:pt x="125" y="352"/>
                  <a:pt x="105" y="352"/>
                </a:cubicBezTo>
                <a:close/>
                <a:moveTo>
                  <a:pt x="360" y="313"/>
                </a:moveTo>
                <a:cubicBezTo>
                  <a:pt x="332" y="313"/>
                  <a:pt x="309" y="290"/>
                  <a:pt x="309" y="262"/>
                </a:cubicBezTo>
                <a:cubicBezTo>
                  <a:pt x="309" y="234"/>
                  <a:pt x="332" y="212"/>
                  <a:pt x="360" y="212"/>
                </a:cubicBezTo>
                <a:cubicBezTo>
                  <a:pt x="388" y="212"/>
                  <a:pt x="411" y="234"/>
                  <a:pt x="411" y="262"/>
                </a:cubicBezTo>
                <a:cubicBezTo>
                  <a:pt x="411" y="290"/>
                  <a:pt x="388" y="313"/>
                  <a:pt x="360" y="313"/>
                </a:cubicBezTo>
                <a:close/>
                <a:moveTo>
                  <a:pt x="360" y="226"/>
                </a:moveTo>
                <a:cubicBezTo>
                  <a:pt x="340" y="226"/>
                  <a:pt x="323" y="242"/>
                  <a:pt x="323" y="262"/>
                </a:cubicBezTo>
                <a:cubicBezTo>
                  <a:pt x="323" y="283"/>
                  <a:pt x="340" y="299"/>
                  <a:pt x="360" y="299"/>
                </a:cubicBezTo>
                <a:cubicBezTo>
                  <a:pt x="380" y="299"/>
                  <a:pt x="397" y="283"/>
                  <a:pt x="397" y="262"/>
                </a:cubicBezTo>
                <a:cubicBezTo>
                  <a:pt x="397" y="242"/>
                  <a:pt x="380" y="226"/>
                  <a:pt x="360" y="226"/>
                </a:cubicBezTo>
                <a:close/>
                <a:moveTo>
                  <a:pt x="232" y="313"/>
                </a:moveTo>
                <a:cubicBezTo>
                  <a:pt x="204" y="313"/>
                  <a:pt x="182" y="290"/>
                  <a:pt x="182" y="262"/>
                </a:cubicBezTo>
                <a:cubicBezTo>
                  <a:pt x="182" y="234"/>
                  <a:pt x="204" y="212"/>
                  <a:pt x="232" y="212"/>
                </a:cubicBezTo>
                <a:cubicBezTo>
                  <a:pt x="260" y="212"/>
                  <a:pt x="283" y="234"/>
                  <a:pt x="283" y="262"/>
                </a:cubicBezTo>
                <a:cubicBezTo>
                  <a:pt x="283" y="290"/>
                  <a:pt x="260" y="313"/>
                  <a:pt x="232" y="313"/>
                </a:cubicBezTo>
                <a:close/>
                <a:moveTo>
                  <a:pt x="232" y="226"/>
                </a:moveTo>
                <a:cubicBezTo>
                  <a:pt x="212" y="226"/>
                  <a:pt x="196" y="242"/>
                  <a:pt x="196" y="262"/>
                </a:cubicBezTo>
                <a:cubicBezTo>
                  <a:pt x="196" y="283"/>
                  <a:pt x="212" y="299"/>
                  <a:pt x="232" y="299"/>
                </a:cubicBezTo>
                <a:cubicBezTo>
                  <a:pt x="253" y="299"/>
                  <a:pt x="269" y="283"/>
                  <a:pt x="269" y="262"/>
                </a:cubicBezTo>
                <a:cubicBezTo>
                  <a:pt x="269" y="242"/>
                  <a:pt x="253" y="226"/>
                  <a:pt x="232" y="226"/>
                </a:cubicBezTo>
                <a:close/>
                <a:moveTo>
                  <a:pt x="105" y="313"/>
                </a:moveTo>
                <a:cubicBezTo>
                  <a:pt x="77" y="313"/>
                  <a:pt x="54" y="290"/>
                  <a:pt x="54" y="262"/>
                </a:cubicBezTo>
                <a:cubicBezTo>
                  <a:pt x="54" y="234"/>
                  <a:pt x="77" y="212"/>
                  <a:pt x="105" y="212"/>
                </a:cubicBezTo>
                <a:cubicBezTo>
                  <a:pt x="133" y="212"/>
                  <a:pt x="156" y="234"/>
                  <a:pt x="156" y="262"/>
                </a:cubicBezTo>
                <a:cubicBezTo>
                  <a:pt x="156" y="290"/>
                  <a:pt x="133" y="313"/>
                  <a:pt x="105" y="313"/>
                </a:cubicBezTo>
                <a:close/>
                <a:moveTo>
                  <a:pt x="105" y="226"/>
                </a:moveTo>
                <a:cubicBezTo>
                  <a:pt x="85" y="226"/>
                  <a:pt x="68" y="242"/>
                  <a:pt x="68" y="262"/>
                </a:cubicBezTo>
                <a:cubicBezTo>
                  <a:pt x="68" y="283"/>
                  <a:pt x="85" y="299"/>
                  <a:pt x="105" y="299"/>
                </a:cubicBezTo>
                <a:cubicBezTo>
                  <a:pt x="125" y="299"/>
                  <a:pt x="142" y="283"/>
                  <a:pt x="142" y="262"/>
                </a:cubicBezTo>
                <a:cubicBezTo>
                  <a:pt x="142" y="242"/>
                  <a:pt x="125" y="226"/>
                  <a:pt x="105" y="226"/>
                </a:cubicBezTo>
                <a:close/>
                <a:moveTo>
                  <a:pt x="360" y="168"/>
                </a:moveTo>
                <a:cubicBezTo>
                  <a:pt x="105" y="168"/>
                  <a:pt x="105" y="168"/>
                  <a:pt x="105" y="168"/>
                </a:cubicBezTo>
                <a:cubicBezTo>
                  <a:pt x="77" y="168"/>
                  <a:pt x="54" y="145"/>
                  <a:pt x="54" y="117"/>
                </a:cubicBezTo>
                <a:cubicBezTo>
                  <a:pt x="54" y="89"/>
                  <a:pt x="77" y="66"/>
                  <a:pt x="105" y="66"/>
                </a:cubicBezTo>
                <a:cubicBezTo>
                  <a:pt x="360" y="66"/>
                  <a:pt x="360" y="66"/>
                  <a:pt x="360" y="66"/>
                </a:cubicBezTo>
                <a:cubicBezTo>
                  <a:pt x="388" y="66"/>
                  <a:pt x="411" y="89"/>
                  <a:pt x="411" y="117"/>
                </a:cubicBezTo>
                <a:cubicBezTo>
                  <a:pt x="411" y="145"/>
                  <a:pt x="388" y="168"/>
                  <a:pt x="360" y="168"/>
                </a:cubicBezTo>
                <a:close/>
                <a:moveTo>
                  <a:pt x="105" y="80"/>
                </a:moveTo>
                <a:cubicBezTo>
                  <a:pt x="85" y="80"/>
                  <a:pt x="68" y="97"/>
                  <a:pt x="68" y="117"/>
                </a:cubicBezTo>
                <a:cubicBezTo>
                  <a:pt x="68" y="137"/>
                  <a:pt x="85" y="154"/>
                  <a:pt x="105" y="154"/>
                </a:cubicBezTo>
                <a:cubicBezTo>
                  <a:pt x="360" y="154"/>
                  <a:pt x="360" y="154"/>
                  <a:pt x="360" y="154"/>
                </a:cubicBezTo>
                <a:cubicBezTo>
                  <a:pt x="380" y="154"/>
                  <a:pt x="397" y="137"/>
                  <a:pt x="397" y="117"/>
                </a:cubicBezTo>
                <a:cubicBezTo>
                  <a:pt x="397" y="97"/>
                  <a:pt x="380" y="80"/>
                  <a:pt x="360" y="80"/>
                </a:cubicBezTo>
                <a:lnTo>
                  <a:pt x="105" y="80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75" name="Freeform 19">
            <a:extLst>
              <a:ext uri="{FF2B5EF4-FFF2-40B4-BE49-F238E27FC236}">
                <a16:creationId xmlns:a16="http://schemas.microsoft.com/office/drawing/2014/main" id="{88BF9030-D410-460D-81BB-AE937BC97B99}"/>
              </a:ext>
            </a:extLst>
          </p:cNvPr>
          <p:cNvSpPr>
            <a:spLocks noEditPoints="1"/>
          </p:cNvSpPr>
          <p:nvPr/>
        </p:nvSpPr>
        <p:spPr bwMode="auto">
          <a:xfrm>
            <a:off x="1057502" y="3058842"/>
            <a:ext cx="320217" cy="292830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CD9996F7-80E8-4921-A62A-2D361D19836F}"/>
              </a:ext>
            </a:extLst>
          </p:cNvPr>
          <p:cNvSpPr/>
          <p:nvPr/>
        </p:nvSpPr>
        <p:spPr>
          <a:xfrm>
            <a:off x="10428462" y="2108250"/>
            <a:ext cx="713001" cy="68157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E756E25-9828-4A33-8DD7-9022C7ABCDE5}"/>
              </a:ext>
            </a:extLst>
          </p:cNvPr>
          <p:cNvSpPr/>
          <p:nvPr/>
        </p:nvSpPr>
        <p:spPr>
          <a:xfrm>
            <a:off x="8843946" y="2108250"/>
            <a:ext cx="1584516" cy="68157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a-DK" sz="1600" dirty="0" err="1">
                <a:latin typeface="Work Sans Light" panose="00000400000000000000" pitchFamily="2" charset="0"/>
              </a:rPr>
              <a:t>Ecommerce</a:t>
            </a:r>
            <a:endParaRPr lang="da-DK" sz="1600" dirty="0">
              <a:latin typeface="Work Sans Light" panose="00000400000000000000" pitchFamily="2" charset="0"/>
            </a:endParaRPr>
          </a:p>
        </p:txBody>
      </p:sp>
      <p:sp>
        <p:nvSpPr>
          <p:cNvPr id="86" name="Rutediagram: Forbindelse 85">
            <a:extLst>
              <a:ext uri="{FF2B5EF4-FFF2-40B4-BE49-F238E27FC236}">
                <a16:creationId xmlns:a16="http://schemas.microsoft.com/office/drawing/2014/main" id="{3488513D-2C84-40EF-A780-D848B9E1636B}"/>
              </a:ext>
            </a:extLst>
          </p:cNvPr>
          <p:cNvSpPr/>
          <p:nvPr/>
        </p:nvSpPr>
        <p:spPr>
          <a:xfrm>
            <a:off x="10520600" y="2197899"/>
            <a:ext cx="528725" cy="528725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D315877D-CC4D-4BD0-9189-597D7BD86119}"/>
              </a:ext>
            </a:extLst>
          </p:cNvPr>
          <p:cNvSpPr/>
          <p:nvPr/>
        </p:nvSpPr>
        <p:spPr>
          <a:xfrm>
            <a:off x="10420398" y="2870209"/>
            <a:ext cx="713001" cy="68157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4C780340-14FC-4894-BEFB-C7149F906F6B}"/>
              </a:ext>
            </a:extLst>
          </p:cNvPr>
          <p:cNvSpPr/>
          <p:nvPr/>
        </p:nvSpPr>
        <p:spPr>
          <a:xfrm>
            <a:off x="8835882" y="2870209"/>
            <a:ext cx="1584516" cy="68157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a-DK" sz="1600" dirty="0">
                <a:latin typeface="Work Sans Light" panose="00000400000000000000" pitchFamily="2" charset="0"/>
              </a:rPr>
              <a:t>Mobile</a:t>
            </a:r>
          </a:p>
        </p:txBody>
      </p:sp>
      <p:sp>
        <p:nvSpPr>
          <p:cNvPr id="89" name="Rutediagram: Forbindelse 88">
            <a:extLst>
              <a:ext uri="{FF2B5EF4-FFF2-40B4-BE49-F238E27FC236}">
                <a16:creationId xmlns:a16="http://schemas.microsoft.com/office/drawing/2014/main" id="{8745AEDB-4633-40AB-BC6D-409C5CBBC0E1}"/>
              </a:ext>
            </a:extLst>
          </p:cNvPr>
          <p:cNvSpPr/>
          <p:nvPr/>
        </p:nvSpPr>
        <p:spPr>
          <a:xfrm>
            <a:off x="10512536" y="2959858"/>
            <a:ext cx="528725" cy="528725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02088F60-0CB6-4F47-A242-9C3A7B20662E}"/>
              </a:ext>
            </a:extLst>
          </p:cNvPr>
          <p:cNvSpPr/>
          <p:nvPr/>
        </p:nvSpPr>
        <p:spPr>
          <a:xfrm>
            <a:off x="10419704" y="3630051"/>
            <a:ext cx="713001" cy="68157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9023B881-E637-4BAE-B34B-C941AD4DF64A}"/>
              </a:ext>
            </a:extLst>
          </p:cNvPr>
          <p:cNvSpPr/>
          <p:nvPr/>
        </p:nvSpPr>
        <p:spPr>
          <a:xfrm>
            <a:off x="8835188" y="3630051"/>
            <a:ext cx="1584516" cy="68157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a-DK" sz="1600" dirty="0">
                <a:latin typeface="Work Sans Light" panose="00000400000000000000" pitchFamily="2" charset="0"/>
              </a:rPr>
              <a:t>Print</a:t>
            </a:r>
          </a:p>
        </p:txBody>
      </p:sp>
      <p:sp>
        <p:nvSpPr>
          <p:cNvPr id="92" name="Rutediagram: Forbindelse 91">
            <a:extLst>
              <a:ext uri="{FF2B5EF4-FFF2-40B4-BE49-F238E27FC236}">
                <a16:creationId xmlns:a16="http://schemas.microsoft.com/office/drawing/2014/main" id="{E23D3FD5-A004-401D-9C04-A04A686C1319}"/>
              </a:ext>
            </a:extLst>
          </p:cNvPr>
          <p:cNvSpPr/>
          <p:nvPr/>
        </p:nvSpPr>
        <p:spPr>
          <a:xfrm>
            <a:off x="10511842" y="3719700"/>
            <a:ext cx="528725" cy="528725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6C51C16A-2F73-4FDE-9C58-52AD02422AE1}"/>
              </a:ext>
            </a:extLst>
          </p:cNvPr>
          <p:cNvSpPr/>
          <p:nvPr/>
        </p:nvSpPr>
        <p:spPr>
          <a:xfrm>
            <a:off x="10419704" y="4388497"/>
            <a:ext cx="713001" cy="68157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B64FB707-9F3A-4504-83B7-714CF6FFF07F}"/>
              </a:ext>
            </a:extLst>
          </p:cNvPr>
          <p:cNvSpPr/>
          <p:nvPr/>
        </p:nvSpPr>
        <p:spPr>
          <a:xfrm>
            <a:off x="8835188" y="4388497"/>
            <a:ext cx="1584516" cy="68157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a-DK" sz="1600" dirty="0">
                <a:latin typeface="Work Sans Light" panose="00000400000000000000" pitchFamily="2" charset="0"/>
              </a:rPr>
              <a:t>Marketplace</a:t>
            </a:r>
          </a:p>
        </p:txBody>
      </p:sp>
      <p:sp>
        <p:nvSpPr>
          <p:cNvPr id="95" name="Rutediagram: Forbindelse 94">
            <a:extLst>
              <a:ext uri="{FF2B5EF4-FFF2-40B4-BE49-F238E27FC236}">
                <a16:creationId xmlns:a16="http://schemas.microsoft.com/office/drawing/2014/main" id="{2D076A0B-3CEC-41C9-B651-5C966F30B768}"/>
              </a:ext>
            </a:extLst>
          </p:cNvPr>
          <p:cNvSpPr/>
          <p:nvPr/>
        </p:nvSpPr>
        <p:spPr>
          <a:xfrm>
            <a:off x="10511842" y="4478146"/>
            <a:ext cx="528725" cy="528725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1FB60580-3AF7-4FD6-B136-6F4512F178B6}"/>
              </a:ext>
            </a:extLst>
          </p:cNvPr>
          <p:cNvSpPr/>
          <p:nvPr/>
        </p:nvSpPr>
        <p:spPr>
          <a:xfrm>
            <a:off x="10419704" y="5138583"/>
            <a:ext cx="713001" cy="68157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5C150F01-E1EF-4B9E-9A1D-862B12DA14B3}"/>
              </a:ext>
            </a:extLst>
          </p:cNvPr>
          <p:cNvSpPr/>
          <p:nvPr/>
        </p:nvSpPr>
        <p:spPr>
          <a:xfrm>
            <a:off x="8835188" y="5138583"/>
            <a:ext cx="1584516" cy="68157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a-DK" sz="1600" dirty="0">
                <a:latin typeface="Work Sans Light" panose="00000400000000000000" pitchFamily="2" charset="0"/>
              </a:rPr>
              <a:t>PEPPOL </a:t>
            </a:r>
            <a:r>
              <a:rPr lang="da-DK" sz="1600" dirty="0" err="1">
                <a:latin typeface="Work Sans Light" panose="00000400000000000000" pitchFamily="2" charset="0"/>
              </a:rPr>
              <a:t>network</a:t>
            </a:r>
            <a:endParaRPr lang="da-DK" sz="1600" dirty="0">
              <a:latin typeface="Work Sans Light" panose="00000400000000000000" pitchFamily="2" charset="0"/>
            </a:endParaRPr>
          </a:p>
        </p:txBody>
      </p:sp>
      <p:sp>
        <p:nvSpPr>
          <p:cNvPr id="98" name="Rutediagram: Forbindelse 97">
            <a:extLst>
              <a:ext uri="{FF2B5EF4-FFF2-40B4-BE49-F238E27FC236}">
                <a16:creationId xmlns:a16="http://schemas.microsoft.com/office/drawing/2014/main" id="{9DBA283F-62F1-4A46-9209-2E0097EA5602}"/>
              </a:ext>
            </a:extLst>
          </p:cNvPr>
          <p:cNvSpPr/>
          <p:nvPr/>
        </p:nvSpPr>
        <p:spPr>
          <a:xfrm>
            <a:off x="10511842" y="5228232"/>
            <a:ext cx="528725" cy="528725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9" name="Freeform 136">
            <a:extLst>
              <a:ext uri="{FF2B5EF4-FFF2-40B4-BE49-F238E27FC236}">
                <a16:creationId xmlns:a16="http://schemas.microsoft.com/office/drawing/2014/main" id="{22A76D79-B96D-414D-89B6-E213B941A2E5}"/>
              </a:ext>
            </a:extLst>
          </p:cNvPr>
          <p:cNvSpPr>
            <a:spLocks noEditPoints="1"/>
          </p:cNvSpPr>
          <p:nvPr/>
        </p:nvSpPr>
        <p:spPr bwMode="auto">
          <a:xfrm>
            <a:off x="10582731" y="4577274"/>
            <a:ext cx="367838" cy="304015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0" name="Freeform 93">
            <a:extLst>
              <a:ext uri="{FF2B5EF4-FFF2-40B4-BE49-F238E27FC236}">
                <a16:creationId xmlns:a16="http://schemas.microsoft.com/office/drawing/2014/main" id="{70586612-AEE2-4079-A71A-AF1FCD3014EE}"/>
              </a:ext>
            </a:extLst>
          </p:cNvPr>
          <p:cNvSpPr>
            <a:spLocks noEditPoints="1"/>
          </p:cNvSpPr>
          <p:nvPr/>
        </p:nvSpPr>
        <p:spPr bwMode="auto">
          <a:xfrm>
            <a:off x="10643935" y="3778990"/>
            <a:ext cx="282053" cy="366080"/>
          </a:xfrm>
          <a:custGeom>
            <a:avLst/>
            <a:gdLst>
              <a:gd name="T0" fmla="*/ 486 w 486"/>
              <a:gd name="T1" fmla="*/ 163 h 630"/>
              <a:gd name="T2" fmla="*/ 485 w 486"/>
              <a:gd name="T3" fmla="*/ 161 h 630"/>
              <a:gd name="T4" fmla="*/ 484 w 486"/>
              <a:gd name="T5" fmla="*/ 160 h 630"/>
              <a:gd name="T6" fmla="*/ 326 w 486"/>
              <a:gd name="T7" fmla="*/ 2 h 630"/>
              <a:gd name="T8" fmla="*/ 325 w 486"/>
              <a:gd name="T9" fmla="*/ 1 h 630"/>
              <a:gd name="T10" fmla="*/ 323 w 486"/>
              <a:gd name="T11" fmla="*/ 1 h 630"/>
              <a:gd name="T12" fmla="*/ 122 w 486"/>
              <a:gd name="T13" fmla="*/ 0 h 630"/>
              <a:gd name="T14" fmla="*/ 115 w 486"/>
              <a:gd name="T15" fmla="*/ 137 h 630"/>
              <a:gd name="T16" fmla="*/ 0 w 486"/>
              <a:gd name="T17" fmla="*/ 144 h 630"/>
              <a:gd name="T18" fmla="*/ 7 w 486"/>
              <a:gd name="T19" fmla="*/ 630 h 630"/>
              <a:gd name="T20" fmla="*/ 372 w 486"/>
              <a:gd name="T21" fmla="*/ 623 h 630"/>
              <a:gd name="T22" fmla="*/ 479 w 486"/>
              <a:gd name="T23" fmla="*/ 493 h 630"/>
              <a:gd name="T24" fmla="*/ 486 w 486"/>
              <a:gd name="T25" fmla="*/ 165 h 630"/>
              <a:gd name="T26" fmla="*/ 329 w 486"/>
              <a:gd name="T27" fmla="*/ 24 h 630"/>
              <a:gd name="T28" fmla="*/ 329 w 486"/>
              <a:gd name="T29" fmla="*/ 158 h 630"/>
              <a:gd name="T30" fmla="*/ 358 w 486"/>
              <a:gd name="T31" fmla="*/ 616 h 630"/>
              <a:gd name="T32" fmla="*/ 14 w 486"/>
              <a:gd name="T33" fmla="*/ 151 h 630"/>
              <a:gd name="T34" fmla="*/ 200 w 486"/>
              <a:gd name="T35" fmla="*/ 302 h 630"/>
              <a:gd name="T36" fmla="*/ 358 w 486"/>
              <a:gd name="T37" fmla="*/ 309 h 630"/>
              <a:gd name="T38" fmla="*/ 348 w 486"/>
              <a:gd name="T39" fmla="*/ 295 h 630"/>
              <a:gd name="T40" fmla="*/ 214 w 486"/>
              <a:gd name="T41" fmla="*/ 161 h 630"/>
              <a:gd name="T42" fmla="*/ 372 w 486"/>
              <a:gd name="T43" fmla="*/ 479 h 630"/>
              <a:gd name="T44" fmla="*/ 372 w 486"/>
              <a:gd name="T45" fmla="*/ 301 h 630"/>
              <a:gd name="T46" fmla="*/ 371 w 486"/>
              <a:gd name="T47" fmla="*/ 299 h 630"/>
              <a:gd name="T48" fmla="*/ 371 w 486"/>
              <a:gd name="T49" fmla="*/ 298 h 630"/>
              <a:gd name="T50" fmla="*/ 212 w 486"/>
              <a:gd name="T51" fmla="*/ 139 h 630"/>
              <a:gd name="T52" fmla="*/ 211 w 486"/>
              <a:gd name="T53" fmla="*/ 138 h 630"/>
              <a:gd name="T54" fmla="*/ 210 w 486"/>
              <a:gd name="T55" fmla="*/ 138 h 630"/>
              <a:gd name="T56" fmla="*/ 207 w 486"/>
              <a:gd name="T57" fmla="*/ 137 h 630"/>
              <a:gd name="T58" fmla="*/ 129 w 486"/>
              <a:gd name="T59" fmla="*/ 14 h 630"/>
              <a:gd name="T60" fmla="*/ 315 w 486"/>
              <a:gd name="T61" fmla="*/ 165 h 630"/>
              <a:gd name="T62" fmla="*/ 472 w 486"/>
              <a:gd name="T63" fmla="*/ 172 h 630"/>
              <a:gd name="T64" fmla="*/ 372 w 486"/>
              <a:gd name="T65" fmla="*/ 47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6" h="630">
                <a:moveTo>
                  <a:pt x="486" y="164"/>
                </a:moveTo>
                <a:cubicBezTo>
                  <a:pt x="486" y="163"/>
                  <a:pt x="486" y="163"/>
                  <a:pt x="486" y="163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86" y="162"/>
                  <a:pt x="486" y="162"/>
                  <a:pt x="485" y="161"/>
                </a:cubicBezTo>
                <a:cubicBezTo>
                  <a:pt x="485" y="161"/>
                  <a:pt x="485" y="161"/>
                  <a:pt x="485" y="161"/>
                </a:cubicBezTo>
                <a:cubicBezTo>
                  <a:pt x="485" y="161"/>
                  <a:pt x="485" y="160"/>
                  <a:pt x="484" y="160"/>
                </a:cubicBezTo>
                <a:cubicBezTo>
                  <a:pt x="327" y="2"/>
                  <a:pt x="327" y="2"/>
                  <a:pt x="327" y="2"/>
                </a:cubicBezTo>
                <a:cubicBezTo>
                  <a:pt x="327" y="2"/>
                  <a:pt x="326" y="2"/>
                  <a:pt x="326" y="2"/>
                </a:cubicBezTo>
                <a:cubicBezTo>
                  <a:pt x="326" y="2"/>
                  <a:pt x="326" y="2"/>
                  <a:pt x="326" y="1"/>
                </a:cubicBezTo>
                <a:cubicBezTo>
                  <a:pt x="325" y="1"/>
                  <a:pt x="325" y="1"/>
                  <a:pt x="325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1"/>
                  <a:pt x="324" y="1"/>
                  <a:pt x="323" y="1"/>
                </a:cubicBezTo>
                <a:cubicBezTo>
                  <a:pt x="323" y="0"/>
                  <a:pt x="322" y="0"/>
                  <a:pt x="3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8" y="0"/>
                  <a:pt x="115" y="4"/>
                  <a:pt x="115" y="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41"/>
                  <a:pt x="0" y="144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6"/>
                  <a:pt x="3" y="630"/>
                  <a:pt x="7" y="630"/>
                </a:cubicBezTo>
                <a:cubicBezTo>
                  <a:pt x="365" y="630"/>
                  <a:pt x="365" y="630"/>
                  <a:pt x="365" y="630"/>
                </a:cubicBezTo>
                <a:cubicBezTo>
                  <a:pt x="369" y="630"/>
                  <a:pt x="372" y="626"/>
                  <a:pt x="372" y="623"/>
                </a:cubicBezTo>
                <a:cubicBezTo>
                  <a:pt x="372" y="493"/>
                  <a:pt x="372" y="493"/>
                  <a:pt x="372" y="493"/>
                </a:cubicBezTo>
                <a:cubicBezTo>
                  <a:pt x="479" y="493"/>
                  <a:pt x="479" y="493"/>
                  <a:pt x="479" y="493"/>
                </a:cubicBezTo>
                <a:cubicBezTo>
                  <a:pt x="483" y="493"/>
                  <a:pt x="486" y="489"/>
                  <a:pt x="486" y="486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86" y="164"/>
                  <a:pt x="486" y="164"/>
                  <a:pt x="486" y="164"/>
                </a:cubicBezTo>
                <a:close/>
                <a:moveTo>
                  <a:pt x="329" y="24"/>
                </a:moveTo>
                <a:cubicBezTo>
                  <a:pt x="463" y="158"/>
                  <a:pt x="463" y="158"/>
                  <a:pt x="463" y="158"/>
                </a:cubicBezTo>
                <a:cubicBezTo>
                  <a:pt x="329" y="158"/>
                  <a:pt x="329" y="158"/>
                  <a:pt x="329" y="158"/>
                </a:cubicBezTo>
                <a:lnTo>
                  <a:pt x="329" y="24"/>
                </a:lnTo>
                <a:close/>
                <a:moveTo>
                  <a:pt x="358" y="616"/>
                </a:moveTo>
                <a:cubicBezTo>
                  <a:pt x="14" y="616"/>
                  <a:pt x="14" y="616"/>
                  <a:pt x="14" y="616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6"/>
                  <a:pt x="203" y="309"/>
                  <a:pt x="207" y="309"/>
                </a:cubicBezTo>
                <a:cubicBezTo>
                  <a:pt x="358" y="309"/>
                  <a:pt x="358" y="309"/>
                  <a:pt x="358" y="309"/>
                </a:cubicBezTo>
                <a:lnTo>
                  <a:pt x="358" y="616"/>
                </a:lnTo>
                <a:close/>
                <a:moveTo>
                  <a:pt x="348" y="295"/>
                </a:moveTo>
                <a:cubicBezTo>
                  <a:pt x="214" y="295"/>
                  <a:pt x="214" y="295"/>
                  <a:pt x="214" y="295"/>
                </a:cubicBezTo>
                <a:cubicBezTo>
                  <a:pt x="214" y="161"/>
                  <a:pt x="214" y="161"/>
                  <a:pt x="214" y="161"/>
                </a:cubicBezTo>
                <a:lnTo>
                  <a:pt x="348" y="295"/>
                </a:lnTo>
                <a:close/>
                <a:moveTo>
                  <a:pt x="372" y="479"/>
                </a:moveTo>
                <a:cubicBezTo>
                  <a:pt x="372" y="302"/>
                  <a:pt x="372" y="302"/>
                  <a:pt x="372" y="302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300"/>
                  <a:pt x="371" y="300"/>
                  <a:pt x="371" y="300"/>
                </a:cubicBezTo>
                <a:cubicBezTo>
                  <a:pt x="371" y="299"/>
                  <a:pt x="371" y="299"/>
                  <a:pt x="371" y="299"/>
                </a:cubicBezTo>
                <a:cubicBezTo>
                  <a:pt x="371" y="299"/>
                  <a:pt x="371" y="299"/>
                  <a:pt x="371" y="298"/>
                </a:cubicBezTo>
                <a:cubicBezTo>
                  <a:pt x="371" y="298"/>
                  <a:pt x="371" y="298"/>
                  <a:pt x="371" y="298"/>
                </a:cubicBezTo>
                <a:cubicBezTo>
                  <a:pt x="370" y="298"/>
                  <a:pt x="370" y="297"/>
                  <a:pt x="370" y="297"/>
                </a:cubicBezTo>
                <a:cubicBezTo>
                  <a:pt x="212" y="139"/>
                  <a:pt x="212" y="139"/>
                  <a:pt x="212" y="139"/>
                </a:cubicBezTo>
                <a:cubicBezTo>
                  <a:pt x="212" y="139"/>
                  <a:pt x="211" y="139"/>
                  <a:pt x="211" y="139"/>
                </a:cubicBezTo>
                <a:cubicBezTo>
                  <a:pt x="211" y="139"/>
                  <a:pt x="211" y="138"/>
                  <a:pt x="211" y="138"/>
                </a:cubicBezTo>
                <a:cubicBezTo>
                  <a:pt x="211" y="138"/>
                  <a:pt x="210" y="138"/>
                  <a:pt x="210" y="138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09" y="138"/>
                  <a:pt x="209" y="138"/>
                  <a:pt x="209" y="138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129" y="137"/>
                  <a:pt x="129" y="137"/>
                  <a:pt x="129" y="137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5" y="165"/>
                  <a:pt x="315" y="165"/>
                  <a:pt x="315" y="165"/>
                </a:cubicBezTo>
                <a:cubicBezTo>
                  <a:pt x="315" y="169"/>
                  <a:pt x="318" y="172"/>
                  <a:pt x="322" y="172"/>
                </a:cubicBezTo>
                <a:cubicBezTo>
                  <a:pt x="472" y="172"/>
                  <a:pt x="472" y="172"/>
                  <a:pt x="472" y="172"/>
                </a:cubicBezTo>
                <a:cubicBezTo>
                  <a:pt x="472" y="479"/>
                  <a:pt x="472" y="479"/>
                  <a:pt x="472" y="479"/>
                </a:cubicBezTo>
                <a:lnTo>
                  <a:pt x="372" y="47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1" name="Billede 100">
            <a:extLst>
              <a:ext uri="{FF2B5EF4-FFF2-40B4-BE49-F238E27FC236}">
                <a16:creationId xmlns:a16="http://schemas.microsoft.com/office/drawing/2014/main" id="{CC4CEA5E-93EA-416D-A189-9263EB1628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90" y="2299362"/>
            <a:ext cx="359579" cy="359579"/>
          </a:xfrm>
          <a:prstGeom prst="rect">
            <a:avLst/>
          </a:prstGeom>
        </p:spPr>
      </p:pic>
      <p:sp>
        <p:nvSpPr>
          <p:cNvPr id="103" name="Freeform 17">
            <a:extLst>
              <a:ext uri="{FF2B5EF4-FFF2-40B4-BE49-F238E27FC236}">
                <a16:creationId xmlns:a16="http://schemas.microsoft.com/office/drawing/2014/main" id="{0FE4A12F-6AD8-46BE-A067-5E5A68739198}"/>
              </a:ext>
            </a:extLst>
          </p:cNvPr>
          <p:cNvSpPr>
            <a:spLocks noEditPoints="1"/>
          </p:cNvSpPr>
          <p:nvPr/>
        </p:nvSpPr>
        <p:spPr bwMode="auto">
          <a:xfrm>
            <a:off x="10643935" y="3040364"/>
            <a:ext cx="312858" cy="363506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" name="Billede 103">
            <a:extLst>
              <a:ext uri="{FF2B5EF4-FFF2-40B4-BE49-F238E27FC236}">
                <a16:creationId xmlns:a16="http://schemas.microsoft.com/office/drawing/2014/main" id="{B73F3122-5775-41B8-81F4-1AB6C6CCB1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952" y="5291549"/>
            <a:ext cx="393876" cy="393876"/>
          </a:xfrm>
          <a:prstGeom prst="rect">
            <a:avLst/>
          </a:prstGeom>
        </p:spPr>
      </p:pic>
      <p:cxnSp>
        <p:nvCxnSpPr>
          <p:cNvPr id="109" name="Forbindelse: vinklet 108">
            <a:extLst>
              <a:ext uri="{FF2B5EF4-FFF2-40B4-BE49-F238E27FC236}">
                <a16:creationId xmlns:a16="http://schemas.microsoft.com/office/drawing/2014/main" id="{7DD548FC-DA33-453E-ABB0-6264426700EA}"/>
              </a:ext>
            </a:extLst>
          </p:cNvPr>
          <p:cNvCxnSpPr>
            <a:cxnSpLocks/>
            <a:stCxn id="20" idx="3"/>
            <a:endCxn id="6" idx="1"/>
          </p:cNvCxnSpPr>
          <p:nvPr/>
        </p:nvCxnSpPr>
        <p:spPr>
          <a:xfrm>
            <a:off x="3146616" y="3210994"/>
            <a:ext cx="564084" cy="754266"/>
          </a:xfrm>
          <a:prstGeom prst="bentConnector3">
            <a:avLst>
              <a:gd name="adj1" fmla="val 50000"/>
            </a:avLst>
          </a:prstGeom>
          <a:ln w="9525">
            <a:solidFill>
              <a:srgbClr val="08305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Forbindelse: vinklet 111">
            <a:extLst>
              <a:ext uri="{FF2B5EF4-FFF2-40B4-BE49-F238E27FC236}">
                <a16:creationId xmlns:a16="http://schemas.microsoft.com/office/drawing/2014/main" id="{AF52CA0F-AFC9-45B9-8C2B-B2262E8C0FD7}"/>
              </a:ext>
            </a:extLst>
          </p:cNvPr>
          <p:cNvCxnSpPr>
            <a:cxnSpLocks/>
            <a:stCxn id="22" idx="3"/>
            <a:endCxn id="6" idx="1"/>
          </p:cNvCxnSpPr>
          <p:nvPr/>
        </p:nvCxnSpPr>
        <p:spPr>
          <a:xfrm flipV="1">
            <a:off x="3154679" y="3965260"/>
            <a:ext cx="556021" cy="759842"/>
          </a:xfrm>
          <a:prstGeom prst="bentConnector3">
            <a:avLst>
              <a:gd name="adj1" fmla="val 50000"/>
            </a:avLst>
          </a:prstGeom>
          <a:ln w="9525">
            <a:solidFill>
              <a:srgbClr val="08305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Forbindelse: vinklet 118">
            <a:extLst>
              <a:ext uri="{FF2B5EF4-FFF2-40B4-BE49-F238E27FC236}">
                <a16:creationId xmlns:a16="http://schemas.microsoft.com/office/drawing/2014/main" id="{437E6DFE-D7FA-4DC1-BEA1-F290A97349AF}"/>
              </a:ext>
            </a:extLst>
          </p:cNvPr>
          <p:cNvCxnSpPr>
            <a:cxnSpLocks/>
            <a:stCxn id="85" idx="1"/>
            <a:endCxn id="6" idx="3"/>
          </p:cNvCxnSpPr>
          <p:nvPr/>
        </p:nvCxnSpPr>
        <p:spPr>
          <a:xfrm rot="10800000" flipV="1">
            <a:off x="8279168" y="2449034"/>
            <a:ext cx="564779" cy="1516225"/>
          </a:xfrm>
          <a:prstGeom prst="bentConnector3">
            <a:avLst>
              <a:gd name="adj1" fmla="val 74286"/>
            </a:avLst>
          </a:prstGeom>
          <a:ln w="9525">
            <a:solidFill>
              <a:srgbClr val="08305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Forbindelse: vinklet 121">
            <a:extLst>
              <a:ext uri="{FF2B5EF4-FFF2-40B4-BE49-F238E27FC236}">
                <a16:creationId xmlns:a16="http://schemas.microsoft.com/office/drawing/2014/main" id="{7642C94F-47F7-443C-B77C-16A97E9F7C69}"/>
              </a:ext>
            </a:extLst>
          </p:cNvPr>
          <p:cNvCxnSpPr>
            <a:cxnSpLocks/>
            <a:stCxn id="88" idx="1"/>
            <a:endCxn id="6" idx="3"/>
          </p:cNvCxnSpPr>
          <p:nvPr/>
        </p:nvCxnSpPr>
        <p:spPr>
          <a:xfrm rot="10800000" flipV="1">
            <a:off x="8279168" y="3210994"/>
            <a:ext cx="556715" cy="754266"/>
          </a:xfrm>
          <a:prstGeom prst="bentConnector3">
            <a:avLst>
              <a:gd name="adj1" fmla="val 50000"/>
            </a:avLst>
          </a:prstGeom>
          <a:ln w="9525">
            <a:solidFill>
              <a:srgbClr val="08305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Forbindelse: vinklet 124">
            <a:extLst>
              <a:ext uri="{FF2B5EF4-FFF2-40B4-BE49-F238E27FC236}">
                <a16:creationId xmlns:a16="http://schemas.microsoft.com/office/drawing/2014/main" id="{5A21E232-1EB8-4178-A812-607E8612B617}"/>
              </a:ext>
            </a:extLst>
          </p:cNvPr>
          <p:cNvCxnSpPr>
            <a:cxnSpLocks/>
            <a:stCxn id="94" idx="1"/>
            <a:endCxn id="6" idx="3"/>
          </p:cNvCxnSpPr>
          <p:nvPr/>
        </p:nvCxnSpPr>
        <p:spPr>
          <a:xfrm rot="10800000">
            <a:off x="8279168" y="3965260"/>
            <a:ext cx="556021" cy="764022"/>
          </a:xfrm>
          <a:prstGeom prst="bentConnector3">
            <a:avLst>
              <a:gd name="adj1" fmla="val 50000"/>
            </a:avLst>
          </a:prstGeom>
          <a:ln w="9525">
            <a:solidFill>
              <a:srgbClr val="08305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Forbindelse: vinklet 127">
            <a:extLst>
              <a:ext uri="{FF2B5EF4-FFF2-40B4-BE49-F238E27FC236}">
                <a16:creationId xmlns:a16="http://schemas.microsoft.com/office/drawing/2014/main" id="{AB385DE1-F6D4-4A40-9CF8-127F15DEB6FA}"/>
              </a:ext>
            </a:extLst>
          </p:cNvPr>
          <p:cNvCxnSpPr>
            <a:cxnSpLocks/>
            <a:stCxn id="97" idx="1"/>
            <a:endCxn id="6" idx="3"/>
          </p:cNvCxnSpPr>
          <p:nvPr/>
        </p:nvCxnSpPr>
        <p:spPr>
          <a:xfrm rot="10800000">
            <a:off x="8279168" y="3965260"/>
            <a:ext cx="556021" cy="1514108"/>
          </a:xfrm>
          <a:prstGeom prst="bentConnector3">
            <a:avLst>
              <a:gd name="adj1" fmla="val 73298"/>
            </a:avLst>
          </a:prstGeom>
          <a:ln w="9525">
            <a:solidFill>
              <a:srgbClr val="08305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Lige pilforbindelse 1034">
            <a:extLst>
              <a:ext uri="{FF2B5EF4-FFF2-40B4-BE49-F238E27FC236}">
                <a16:creationId xmlns:a16="http://schemas.microsoft.com/office/drawing/2014/main" id="{D3155D91-249B-4CB1-A977-F390A1615411}"/>
              </a:ext>
            </a:extLst>
          </p:cNvPr>
          <p:cNvCxnSpPr>
            <a:cxnSpLocks/>
            <a:stCxn id="21" idx="3"/>
            <a:endCxn id="6" idx="1"/>
          </p:cNvCxnSpPr>
          <p:nvPr/>
        </p:nvCxnSpPr>
        <p:spPr>
          <a:xfrm flipV="1">
            <a:off x="3154679" y="3965260"/>
            <a:ext cx="556021" cy="5576"/>
          </a:xfrm>
          <a:prstGeom prst="straightConnector1">
            <a:avLst/>
          </a:prstGeom>
          <a:ln w="9525">
            <a:solidFill>
              <a:srgbClr val="08305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Lige pilforbindelse 142">
            <a:extLst>
              <a:ext uri="{FF2B5EF4-FFF2-40B4-BE49-F238E27FC236}">
                <a16:creationId xmlns:a16="http://schemas.microsoft.com/office/drawing/2014/main" id="{1B24D3C4-B5BC-4035-8202-6F3D52C39BC4}"/>
              </a:ext>
            </a:extLst>
          </p:cNvPr>
          <p:cNvCxnSpPr>
            <a:cxnSpLocks/>
            <a:stCxn id="6" idx="3"/>
            <a:endCxn id="91" idx="1"/>
          </p:cNvCxnSpPr>
          <p:nvPr/>
        </p:nvCxnSpPr>
        <p:spPr>
          <a:xfrm>
            <a:off x="8279167" y="3965260"/>
            <a:ext cx="556021" cy="5576"/>
          </a:xfrm>
          <a:prstGeom prst="straightConnector1">
            <a:avLst/>
          </a:prstGeom>
          <a:ln w="9525">
            <a:solidFill>
              <a:srgbClr val="08305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utediagram: Forbindelse 147">
            <a:extLst>
              <a:ext uri="{FF2B5EF4-FFF2-40B4-BE49-F238E27FC236}">
                <a16:creationId xmlns:a16="http://schemas.microsoft.com/office/drawing/2014/main" id="{12BC4A14-2AF2-40CB-B1E3-03C698B5214E}"/>
              </a:ext>
            </a:extLst>
          </p:cNvPr>
          <p:cNvSpPr/>
          <p:nvPr/>
        </p:nvSpPr>
        <p:spPr>
          <a:xfrm>
            <a:off x="3674345" y="1032893"/>
            <a:ext cx="528725" cy="528725"/>
          </a:xfrm>
          <a:prstGeom prst="flowChartConnector">
            <a:avLst/>
          </a:prstGeom>
          <a:solidFill>
            <a:srgbClr val="083050">
              <a:alpha val="70000"/>
            </a:srgbClr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9" name="TextBox 129">
            <a:extLst>
              <a:ext uri="{FF2B5EF4-FFF2-40B4-BE49-F238E27FC236}">
                <a16:creationId xmlns:a16="http://schemas.microsoft.com/office/drawing/2014/main" id="{3571D86A-0D15-45AE-829B-5ACCFD99C27F}"/>
              </a:ext>
            </a:extLst>
          </p:cNvPr>
          <p:cNvSpPr txBox="1"/>
          <p:nvPr/>
        </p:nvSpPr>
        <p:spPr>
          <a:xfrm>
            <a:off x="4338962" y="1586863"/>
            <a:ext cx="82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Brand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3" name="TextBox 129">
            <a:extLst>
              <a:ext uri="{FF2B5EF4-FFF2-40B4-BE49-F238E27FC236}">
                <a16:creationId xmlns:a16="http://schemas.microsoft.com/office/drawing/2014/main" id="{962ECF04-DE80-4CC5-8F21-0C76FF8E8525}"/>
              </a:ext>
            </a:extLst>
          </p:cNvPr>
          <p:cNvSpPr txBox="1"/>
          <p:nvPr/>
        </p:nvSpPr>
        <p:spPr>
          <a:xfrm>
            <a:off x="3519271" y="1581728"/>
            <a:ext cx="82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Sales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4" name="TextBox 129">
            <a:extLst>
              <a:ext uri="{FF2B5EF4-FFF2-40B4-BE49-F238E27FC236}">
                <a16:creationId xmlns:a16="http://schemas.microsoft.com/office/drawing/2014/main" id="{CE7BF95A-B65C-4AC0-8532-A158C340C181}"/>
              </a:ext>
            </a:extLst>
          </p:cNvPr>
          <p:cNvSpPr txBox="1"/>
          <p:nvPr/>
        </p:nvSpPr>
        <p:spPr>
          <a:xfrm>
            <a:off x="5156573" y="1586863"/>
            <a:ext cx="82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5" name="TextBox 129">
            <a:extLst>
              <a:ext uri="{FF2B5EF4-FFF2-40B4-BE49-F238E27FC236}">
                <a16:creationId xmlns:a16="http://schemas.microsoft.com/office/drawing/2014/main" id="{3F716AC9-2C5F-4A7A-ADD8-08D8464A41A8}"/>
              </a:ext>
            </a:extLst>
          </p:cNvPr>
          <p:cNvSpPr txBox="1"/>
          <p:nvPr/>
        </p:nvSpPr>
        <p:spPr>
          <a:xfrm>
            <a:off x="5974184" y="1585668"/>
            <a:ext cx="82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Tech. Engineer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6" name="TextBox 129">
            <a:extLst>
              <a:ext uri="{FF2B5EF4-FFF2-40B4-BE49-F238E27FC236}">
                <a16:creationId xmlns:a16="http://schemas.microsoft.com/office/drawing/2014/main" id="{3A1C7F59-538A-4AFF-83D2-BF5E393D8DFB}"/>
              </a:ext>
            </a:extLst>
          </p:cNvPr>
          <p:cNvSpPr txBox="1"/>
          <p:nvPr/>
        </p:nvSpPr>
        <p:spPr>
          <a:xfrm>
            <a:off x="6758206" y="1591023"/>
            <a:ext cx="91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Marketing 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71" name="Rutediagram: Forbindelse 170">
            <a:extLst>
              <a:ext uri="{FF2B5EF4-FFF2-40B4-BE49-F238E27FC236}">
                <a16:creationId xmlns:a16="http://schemas.microsoft.com/office/drawing/2014/main" id="{CCD7A5FD-E1F4-493F-B146-BEF1A23D4DB7}"/>
              </a:ext>
            </a:extLst>
          </p:cNvPr>
          <p:cNvSpPr/>
          <p:nvPr/>
        </p:nvSpPr>
        <p:spPr>
          <a:xfrm>
            <a:off x="7758062" y="1032892"/>
            <a:ext cx="528725" cy="528725"/>
          </a:xfrm>
          <a:prstGeom prst="flowChartConnector">
            <a:avLst/>
          </a:prstGeom>
          <a:solidFill>
            <a:srgbClr val="083050">
              <a:alpha val="70000"/>
            </a:srgbClr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7" name="Rutediagram: Forbindelse 176">
            <a:extLst>
              <a:ext uri="{FF2B5EF4-FFF2-40B4-BE49-F238E27FC236}">
                <a16:creationId xmlns:a16="http://schemas.microsoft.com/office/drawing/2014/main" id="{CC994FC5-C7CC-4818-BD19-BED8CADC95E1}"/>
              </a:ext>
            </a:extLst>
          </p:cNvPr>
          <p:cNvSpPr/>
          <p:nvPr/>
        </p:nvSpPr>
        <p:spPr>
          <a:xfrm>
            <a:off x="4489070" y="1032893"/>
            <a:ext cx="528725" cy="528725"/>
          </a:xfrm>
          <a:prstGeom prst="flowChartConnector">
            <a:avLst/>
          </a:prstGeom>
          <a:solidFill>
            <a:srgbClr val="083050">
              <a:alpha val="70000"/>
            </a:srgbClr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0" name="Rutediagram: Forbindelse 179">
            <a:extLst>
              <a:ext uri="{FF2B5EF4-FFF2-40B4-BE49-F238E27FC236}">
                <a16:creationId xmlns:a16="http://schemas.microsoft.com/office/drawing/2014/main" id="{66458C31-4518-4D4A-9D97-EBA972EAACCA}"/>
              </a:ext>
            </a:extLst>
          </p:cNvPr>
          <p:cNvSpPr/>
          <p:nvPr/>
        </p:nvSpPr>
        <p:spPr>
          <a:xfrm>
            <a:off x="5307159" y="1032893"/>
            <a:ext cx="528725" cy="528725"/>
          </a:xfrm>
          <a:prstGeom prst="flowChartConnector">
            <a:avLst/>
          </a:prstGeom>
          <a:solidFill>
            <a:srgbClr val="083050">
              <a:alpha val="70000"/>
            </a:srgbClr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3" name="Rutediagram: Forbindelse 182">
            <a:extLst>
              <a:ext uri="{FF2B5EF4-FFF2-40B4-BE49-F238E27FC236}">
                <a16:creationId xmlns:a16="http://schemas.microsoft.com/office/drawing/2014/main" id="{95BBF199-5C2C-4860-874B-D6CF9F33F238}"/>
              </a:ext>
            </a:extLst>
          </p:cNvPr>
          <p:cNvSpPr/>
          <p:nvPr/>
        </p:nvSpPr>
        <p:spPr>
          <a:xfrm>
            <a:off x="6125248" y="1032893"/>
            <a:ext cx="528725" cy="528725"/>
          </a:xfrm>
          <a:prstGeom prst="flowChartConnector">
            <a:avLst/>
          </a:prstGeom>
          <a:solidFill>
            <a:srgbClr val="083050">
              <a:alpha val="70000"/>
            </a:srgbClr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6" name="Rutediagram: Forbindelse 185">
            <a:extLst>
              <a:ext uri="{FF2B5EF4-FFF2-40B4-BE49-F238E27FC236}">
                <a16:creationId xmlns:a16="http://schemas.microsoft.com/office/drawing/2014/main" id="{F7ACB5B2-281F-4364-934C-14BA79886A6A}"/>
              </a:ext>
            </a:extLst>
          </p:cNvPr>
          <p:cNvSpPr/>
          <p:nvPr/>
        </p:nvSpPr>
        <p:spPr>
          <a:xfrm>
            <a:off x="6943337" y="1026605"/>
            <a:ext cx="528725" cy="528725"/>
          </a:xfrm>
          <a:prstGeom prst="flowChartConnector">
            <a:avLst/>
          </a:prstGeom>
          <a:solidFill>
            <a:srgbClr val="083050">
              <a:alpha val="70000"/>
            </a:srgbClr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8" name="TextBox 129">
            <a:extLst>
              <a:ext uri="{FF2B5EF4-FFF2-40B4-BE49-F238E27FC236}">
                <a16:creationId xmlns:a16="http://schemas.microsoft.com/office/drawing/2014/main" id="{04F6E7A6-9EEA-420F-A4CD-AC3DF4E6AA95}"/>
              </a:ext>
            </a:extLst>
          </p:cNvPr>
          <p:cNvSpPr txBox="1"/>
          <p:nvPr/>
        </p:nvSpPr>
        <p:spPr>
          <a:xfrm>
            <a:off x="7566410" y="1622290"/>
            <a:ext cx="91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graphicFrame>
        <p:nvGraphicFramePr>
          <p:cNvPr id="1045" name="Diagram 1044">
            <a:extLst>
              <a:ext uri="{FF2B5EF4-FFF2-40B4-BE49-F238E27FC236}">
                <a16:creationId xmlns:a16="http://schemas.microsoft.com/office/drawing/2014/main" id="{4139A4AC-577C-488C-8642-20571116F648}"/>
              </a:ext>
            </a:extLst>
          </p:cNvPr>
          <p:cNvGraphicFramePr/>
          <p:nvPr>
            <p:extLst/>
          </p:nvPr>
        </p:nvGraphicFramePr>
        <p:xfrm>
          <a:off x="849093" y="6110210"/>
          <a:ext cx="10292370" cy="328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92" name="Rektangel 191">
            <a:extLst>
              <a:ext uri="{FF2B5EF4-FFF2-40B4-BE49-F238E27FC236}">
                <a16:creationId xmlns:a16="http://schemas.microsoft.com/office/drawing/2014/main" id="{43443FB8-BFE9-4D4E-9DF1-EB7DE1AC05B5}"/>
              </a:ext>
            </a:extLst>
          </p:cNvPr>
          <p:cNvSpPr/>
          <p:nvPr/>
        </p:nvSpPr>
        <p:spPr>
          <a:xfrm>
            <a:off x="1561405" y="2108250"/>
            <a:ext cx="1584516" cy="681570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dirty="0">
                <a:latin typeface="Work Sans Light" panose="00000400000000000000" pitchFamily="2" charset="0"/>
              </a:rPr>
              <a:t>Suppliers</a:t>
            </a:r>
          </a:p>
        </p:txBody>
      </p:sp>
      <p:sp>
        <p:nvSpPr>
          <p:cNvPr id="193" name="Rektangel 192">
            <a:extLst>
              <a:ext uri="{FF2B5EF4-FFF2-40B4-BE49-F238E27FC236}">
                <a16:creationId xmlns:a16="http://schemas.microsoft.com/office/drawing/2014/main" id="{89B54522-7DEA-43C2-ADC5-18DF35650AB8}"/>
              </a:ext>
            </a:extLst>
          </p:cNvPr>
          <p:cNvSpPr/>
          <p:nvPr/>
        </p:nvSpPr>
        <p:spPr>
          <a:xfrm>
            <a:off x="848403" y="2108250"/>
            <a:ext cx="713001" cy="681570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4" name="Rutediagram: Forbindelse 193">
            <a:extLst>
              <a:ext uri="{FF2B5EF4-FFF2-40B4-BE49-F238E27FC236}">
                <a16:creationId xmlns:a16="http://schemas.microsoft.com/office/drawing/2014/main" id="{0738F834-0C2B-4BEA-99CC-F842CEF70D3D}"/>
              </a:ext>
            </a:extLst>
          </p:cNvPr>
          <p:cNvSpPr/>
          <p:nvPr/>
        </p:nvSpPr>
        <p:spPr>
          <a:xfrm>
            <a:off x="947908" y="2184672"/>
            <a:ext cx="528725" cy="528725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95" name="Group 154">
            <a:extLst>
              <a:ext uri="{FF2B5EF4-FFF2-40B4-BE49-F238E27FC236}">
                <a16:creationId xmlns:a16="http://schemas.microsoft.com/office/drawing/2014/main" id="{4529FAAF-9F5A-4977-9BB6-7DD53AA01186}"/>
              </a:ext>
            </a:extLst>
          </p:cNvPr>
          <p:cNvGrpSpPr/>
          <p:nvPr/>
        </p:nvGrpSpPr>
        <p:grpSpPr>
          <a:xfrm>
            <a:off x="1000356" y="2336541"/>
            <a:ext cx="409094" cy="230153"/>
            <a:chOff x="4783867" y="3317003"/>
            <a:chExt cx="762933" cy="429219"/>
          </a:xfrm>
          <a:solidFill>
            <a:srgbClr val="083050"/>
          </a:solidFill>
        </p:grpSpPr>
        <p:sp>
          <p:nvSpPr>
            <p:cNvPr id="196" name="Freeform 155">
              <a:extLst>
                <a:ext uri="{FF2B5EF4-FFF2-40B4-BE49-F238E27FC236}">
                  <a16:creationId xmlns:a16="http://schemas.microsoft.com/office/drawing/2014/main" id="{43EAD392-6CF1-41F1-9F1A-9AFA8BFF0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4869" y="3317003"/>
              <a:ext cx="591931" cy="429219"/>
            </a:xfrm>
            <a:custGeom>
              <a:avLst/>
              <a:gdLst>
                <a:gd name="T0" fmla="*/ 191 w 197"/>
                <a:gd name="T1" fmla="*/ 72 h 143"/>
                <a:gd name="T2" fmla="*/ 184 w 197"/>
                <a:gd name="T3" fmla="*/ 72 h 143"/>
                <a:gd name="T4" fmla="*/ 172 w 197"/>
                <a:gd name="T5" fmla="*/ 43 h 143"/>
                <a:gd name="T6" fmla="*/ 157 w 197"/>
                <a:gd name="T7" fmla="*/ 31 h 143"/>
                <a:gd name="T8" fmla="*/ 126 w 197"/>
                <a:gd name="T9" fmla="*/ 31 h 143"/>
                <a:gd name="T10" fmla="*/ 126 w 197"/>
                <a:gd name="T11" fmla="*/ 2 h 143"/>
                <a:gd name="T12" fmla="*/ 123 w 197"/>
                <a:gd name="T13" fmla="*/ 0 h 143"/>
                <a:gd name="T14" fmla="*/ 2 w 197"/>
                <a:gd name="T15" fmla="*/ 0 h 143"/>
                <a:gd name="T16" fmla="*/ 0 w 197"/>
                <a:gd name="T17" fmla="*/ 2 h 143"/>
                <a:gd name="T18" fmla="*/ 0 w 197"/>
                <a:gd name="T19" fmla="*/ 122 h 143"/>
                <a:gd name="T20" fmla="*/ 2 w 197"/>
                <a:gd name="T21" fmla="*/ 125 h 143"/>
                <a:gd name="T22" fmla="*/ 19 w 197"/>
                <a:gd name="T23" fmla="*/ 125 h 143"/>
                <a:gd name="T24" fmla="*/ 39 w 197"/>
                <a:gd name="T25" fmla="*/ 143 h 143"/>
                <a:gd name="T26" fmla="*/ 60 w 197"/>
                <a:gd name="T27" fmla="*/ 125 h 143"/>
                <a:gd name="T28" fmla="*/ 138 w 197"/>
                <a:gd name="T29" fmla="*/ 125 h 143"/>
                <a:gd name="T30" fmla="*/ 159 w 197"/>
                <a:gd name="T31" fmla="*/ 143 h 143"/>
                <a:gd name="T32" fmla="*/ 180 w 197"/>
                <a:gd name="T33" fmla="*/ 125 h 143"/>
                <a:gd name="T34" fmla="*/ 191 w 197"/>
                <a:gd name="T35" fmla="*/ 125 h 143"/>
                <a:gd name="T36" fmla="*/ 197 w 197"/>
                <a:gd name="T37" fmla="*/ 119 h 143"/>
                <a:gd name="T38" fmla="*/ 197 w 197"/>
                <a:gd name="T39" fmla="*/ 78 h 143"/>
                <a:gd name="T40" fmla="*/ 191 w 197"/>
                <a:gd name="T41" fmla="*/ 72 h 143"/>
                <a:gd name="T42" fmla="*/ 157 w 197"/>
                <a:gd name="T43" fmla="*/ 36 h 143"/>
                <a:gd name="T44" fmla="*/ 168 w 197"/>
                <a:gd name="T45" fmla="*/ 44 h 143"/>
                <a:gd name="T46" fmla="*/ 179 w 197"/>
                <a:gd name="T47" fmla="*/ 72 h 143"/>
                <a:gd name="T48" fmla="*/ 126 w 197"/>
                <a:gd name="T49" fmla="*/ 72 h 143"/>
                <a:gd name="T50" fmla="*/ 126 w 197"/>
                <a:gd name="T51" fmla="*/ 36 h 143"/>
                <a:gd name="T52" fmla="*/ 157 w 197"/>
                <a:gd name="T53" fmla="*/ 36 h 143"/>
                <a:gd name="T54" fmla="*/ 4 w 197"/>
                <a:gd name="T55" fmla="*/ 4 h 143"/>
                <a:gd name="T56" fmla="*/ 121 w 197"/>
                <a:gd name="T57" fmla="*/ 4 h 143"/>
                <a:gd name="T58" fmla="*/ 121 w 197"/>
                <a:gd name="T59" fmla="*/ 120 h 143"/>
                <a:gd name="T60" fmla="*/ 60 w 197"/>
                <a:gd name="T61" fmla="*/ 120 h 143"/>
                <a:gd name="T62" fmla="*/ 39 w 197"/>
                <a:gd name="T63" fmla="*/ 101 h 143"/>
                <a:gd name="T64" fmla="*/ 19 w 197"/>
                <a:gd name="T65" fmla="*/ 120 h 143"/>
                <a:gd name="T66" fmla="*/ 4 w 197"/>
                <a:gd name="T67" fmla="*/ 120 h 143"/>
                <a:gd name="T68" fmla="*/ 4 w 197"/>
                <a:gd name="T69" fmla="*/ 4 h 143"/>
                <a:gd name="T70" fmla="*/ 39 w 197"/>
                <a:gd name="T71" fmla="*/ 139 h 143"/>
                <a:gd name="T72" fmla="*/ 23 w 197"/>
                <a:gd name="T73" fmla="*/ 122 h 143"/>
                <a:gd name="T74" fmla="*/ 39 w 197"/>
                <a:gd name="T75" fmla="*/ 106 h 143"/>
                <a:gd name="T76" fmla="*/ 56 w 197"/>
                <a:gd name="T77" fmla="*/ 122 h 143"/>
                <a:gd name="T78" fmla="*/ 39 w 197"/>
                <a:gd name="T79" fmla="*/ 139 h 143"/>
                <a:gd name="T80" fmla="*/ 159 w 197"/>
                <a:gd name="T81" fmla="*/ 139 h 143"/>
                <a:gd name="T82" fmla="*/ 142 w 197"/>
                <a:gd name="T83" fmla="*/ 122 h 143"/>
                <a:gd name="T84" fmla="*/ 159 w 197"/>
                <a:gd name="T85" fmla="*/ 106 h 143"/>
                <a:gd name="T86" fmla="*/ 175 w 197"/>
                <a:gd name="T87" fmla="*/ 122 h 143"/>
                <a:gd name="T88" fmla="*/ 175 w 197"/>
                <a:gd name="T89" fmla="*/ 122 h 143"/>
                <a:gd name="T90" fmla="*/ 175 w 197"/>
                <a:gd name="T91" fmla="*/ 123 h 143"/>
                <a:gd name="T92" fmla="*/ 159 w 197"/>
                <a:gd name="T93" fmla="*/ 139 h 143"/>
                <a:gd name="T94" fmla="*/ 193 w 197"/>
                <a:gd name="T95" fmla="*/ 119 h 143"/>
                <a:gd name="T96" fmla="*/ 191 w 197"/>
                <a:gd name="T97" fmla="*/ 120 h 143"/>
                <a:gd name="T98" fmla="*/ 180 w 197"/>
                <a:gd name="T99" fmla="*/ 120 h 143"/>
                <a:gd name="T100" fmla="*/ 159 w 197"/>
                <a:gd name="T101" fmla="*/ 101 h 143"/>
                <a:gd name="T102" fmla="*/ 138 w 197"/>
                <a:gd name="T103" fmla="*/ 120 h 143"/>
                <a:gd name="T104" fmla="*/ 126 w 197"/>
                <a:gd name="T105" fmla="*/ 120 h 143"/>
                <a:gd name="T106" fmla="*/ 126 w 197"/>
                <a:gd name="T107" fmla="*/ 77 h 143"/>
                <a:gd name="T108" fmla="*/ 191 w 197"/>
                <a:gd name="T109" fmla="*/ 77 h 143"/>
                <a:gd name="T110" fmla="*/ 193 w 197"/>
                <a:gd name="T111" fmla="*/ 78 h 143"/>
                <a:gd name="T112" fmla="*/ 193 w 197"/>
                <a:gd name="T113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143">
                  <a:moveTo>
                    <a:pt x="191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69" y="36"/>
                    <a:pt x="163" y="31"/>
                    <a:pt x="157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3"/>
                    <a:pt x="39" y="143"/>
                  </a:cubicBezTo>
                  <a:cubicBezTo>
                    <a:pt x="50" y="143"/>
                    <a:pt x="59" y="135"/>
                    <a:pt x="60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3"/>
                    <a:pt x="159" y="143"/>
                  </a:cubicBezTo>
                  <a:cubicBezTo>
                    <a:pt x="170" y="143"/>
                    <a:pt x="178" y="135"/>
                    <a:pt x="18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5" y="125"/>
                    <a:pt x="197" y="122"/>
                    <a:pt x="197" y="119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5"/>
                    <a:pt x="195" y="72"/>
                    <a:pt x="191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4"/>
                  </a:cubicBezTo>
                  <a:cubicBezTo>
                    <a:pt x="168" y="45"/>
                    <a:pt x="175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4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09"/>
                    <a:pt x="50" y="101"/>
                    <a:pt x="39" y="101"/>
                  </a:cubicBezTo>
                  <a:cubicBezTo>
                    <a:pt x="29" y="101"/>
                    <a:pt x="20" y="109"/>
                    <a:pt x="19" y="120"/>
                  </a:cubicBezTo>
                  <a:cubicBezTo>
                    <a:pt x="4" y="120"/>
                    <a:pt x="4" y="120"/>
                    <a:pt x="4" y="120"/>
                  </a:cubicBezTo>
                  <a:lnTo>
                    <a:pt x="4" y="4"/>
                  </a:lnTo>
                  <a:close/>
                  <a:moveTo>
                    <a:pt x="39" y="139"/>
                  </a:moveTo>
                  <a:cubicBezTo>
                    <a:pt x="30" y="139"/>
                    <a:pt x="23" y="131"/>
                    <a:pt x="23" y="122"/>
                  </a:cubicBezTo>
                  <a:cubicBezTo>
                    <a:pt x="23" y="113"/>
                    <a:pt x="30" y="106"/>
                    <a:pt x="39" y="106"/>
                  </a:cubicBezTo>
                  <a:cubicBezTo>
                    <a:pt x="48" y="106"/>
                    <a:pt x="56" y="113"/>
                    <a:pt x="56" y="122"/>
                  </a:cubicBezTo>
                  <a:cubicBezTo>
                    <a:pt x="56" y="131"/>
                    <a:pt x="48" y="139"/>
                    <a:pt x="39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2" y="131"/>
                    <a:pt x="142" y="122"/>
                  </a:cubicBezTo>
                  <a:cubicBezTo>
                    <a:pt x="142" y="113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31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19"/>
                    <a:pt x="192" y="120"/>
                    <a:pt x="191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8" y="109"/>
                    <a:pt x="170" y="101"/>
                    <a:pt x="159" y="101"/>
                  </a:cubicBezTo>
                  <a:cubicBezTo>
                    <a:pt x="148" y="101"/>
                    <a:pt x="139" y="109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2" y="77"/>
                    <a:pt x="193" y="77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97" name="Freeform 156">
              <a:extLst>
                <a:ext uri="{FF2B5EF4-FFF2-40B4-BE49-F238E27FC236}">
                  <a16:creationId xmlns:a16="http://schemas.microsoft.com/office/drawing/2014/main" id="{09AF5558-08E0-41C0-8933-449A48D3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867" y="3317003"/>
              <a:ext cx="134657" cy="14028"/>
            </a:xfrm>
            <a:custGeom>
              <a:avLst/>
              <a:gdLst>
                <a:gd name="T0" fmla="*/ 42 w 45"/>
                <a:gd name="T1" fmla="*/ 0 h 4"/>
                <a:gd name="T2" fmla="*/ 3 w 45"/>
                <a:gd name="T3" fmla="*/ 0 h 4"/>
                <a:gd name="T4" fmla="*/ 0 w 45"/>
                <a:gd name="T5" fmla="*/ 2 h 4"/>
                <a:gd name="T6" fmla="*/ 3 w 45"/>
                <a:gd name="T7" fmla="*/ 4 h 4"/>
                <a:gd name="T8" fmla="*/ 42 w 45"/>
                <a:gd name="T9" fmla="*/ 4 h 4"/>
                <a:gd name="T10" fmla="*/ 45 w 45"/>
                <a:gd name="T11" fmla="*/ 2 h 4"/>
                <a:gd name="T12" fmla="*/ 42 w 4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">
                  <a:moveTo>
                    <a:pt x="4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98" name="Freeform 157">
              <a:extLst>
                <a:ext uri="{FF2B5EF4-FFF2-40B4-BE49-F238E27FC236}">
                  <a16:creationId xmlns:a16="http://schemas.microsoft.com/office/drawing/2014/main" id="{6241268A-0E5F-452F-A506-2F6F105C1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921" y="3383324"/>
              <a:ext cx="106603" cy="11221"/>
            </a:xfrm>
            <a:custGeom>
              <a:avLst/>
              <a:gdLst>
                <a:gd name="T0" fmla="*/ 32 w 35"/>
                <a:gd name="T1" fmla="*/ 0 h 4"/>
                <a:gd name="T2" fmla="*/ 2 w 35"/>
                <a:gd name="T3" fmla="*/ 0 h 4"/>
                <a:gd name="T4" fmla="*/ 0 w 35"/>
                <a:gd name="T5" fmla="*/ 2 h 4"/>
                <a:gd name="T6" fmla="*/ 2 w 35"/>
                <a:gd name="T7" fmla="*/ 4 h 4"/>
                <a:gd name="T8" fmla="*/ 32 w 35"/>
                <a:gd name="T9" fmla="*/ 4 h 4"/>
                <a:gd name="T10" fmla="*/ 35 w 35"/>
                <a:gd name="T11" fmla="*/ 2 h 4"/>
                <a:gd name="T12" fmla="*/ 32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99" name="Freeform 158">
              <a:extLst>
                <a:ext uri="{FF2B5EF4-FFF2-40B4-BE49-F238E27FC236}">
                  <a16:creationId xmlns:a16="http://schemas.microsoft.com/office/drawing/2014/main" id="{F6E67A7D-D93E-4D02-BF65-E7E6881DC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670" y="3446838"/>
              <a:ext cx="75745" cy="16832"/>
            </a:xfrm>
            <a:custGeom>
              <a:avLst/>
              <a:gdLst>
                <a:gd name="T0" fmla="*/ 22 w 25"/>
                <a:gd name="T1" fmla="*/ 0 h 5"/>
                <a:gd name="T2" fmla="*/ 2 w 25"/>
                <a:gd name="T3" fmla="*/ 0 h 5"/>
                <a:gd name="T4" fmla="*/ 0 w 25"/>
                <a:gd name="T5" fmla="*/ 2 h 5"/>
                <a:gd name="T6" fmla="*/ 2 w 25"/>
                <a:gd name="T7" fmla="*/ 5 h 5"/>
                <a:gd name="T8" fmla="*/ 22 w 25"/>
                <a:gd name="T9" fmla="*/ 5 h 5"/>
                <a:gd name="T10" fmla="*/ 25 w 25"/>
                <a:gd name="T11" fmla="*/ 2 h 5"/>
                <a:gd name="T12" fmla="*/ 22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5"/>
                    <a:pt x="25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sp>
        <p:nvSpPr>
          <p:cNvPr id="206" name="Rektangel 205">
            <a:extLst>
              <a:ext uri="{FF2B5EF4-FFF2-40B4-BE49-F238E27FC236}">
                <a16:creationId xmlns:a16="http://schemas.microsoft.com/office/drawing/2014/main" id="{79C0AC48-69F9-46E8-BD33-667F46F321FF}"/>
              </a:ext>
            </a:extLst>
          </p:cNvPr>
          <p:cNvSpPr/>
          <p:nvPr/>
        </p:nvSpPr>
        <p:spPr>
          <a:xfrm>
            <a:off x="1561405" y="5138947"/>
            <a:ext cx="1584516" cy="681570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dirty="0">
                <a:latin typeface="Work Sans Light" panose="00000400000000000000" pitchFamily="2" charset="0"/>
              </a:rPr>
              <a:t>ERP systems</a:t>
            </a:r>
          </a:p>
        </p:txBody>
      </p:sp>
      <p:sp>
        <p:nvSpPr>
          <p:cNvPr id="207" name="Rektangel 206">
            <a:extLst>
              <a:ext uri="{FF2B5EF4-FFF2-40B4-BE49-F238E27FC236}">
                <a16:creationId xmlns:a16="http://schemas.microsoft.com/office/drawing/2014/main" id="{C930FE35-001A-4B68-99B3-2C04BCD0719C}"/>
              </a:ext>
            </a:extLst>
          </p:cNvPr>
          <p:cNvSpPr/>
          <p:nvPr/>
        </p:nvSpPr>
        <p:spPr>
          <a:xfrm>
            <a:off x="848403" y="5138947"/>
            <a:ext cx="713001" cy="681570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8" name="Rutediagram: Forbindelse 207">
            <a:extLst>
              <a:ext uri="{FF2B5EF4-FFF2-40B4-BE49-F238E27FC236}">
                <a16:creationId xmlns:a16="http://schemas.microsoft.com/office/drawing/2014/main" id="{EE3B30FF-3602-4800-964C-B5E79B04BE38}"/>
              </a:ext>
            </a:extLst>
          </p:cNvPr>
          <p:cNvSpPr/>
          <p:nvPr/>
        </p:nvSpPr>
        <p:spPr>
          <a:xfrm>
            <a:off x="947908" y="5215369"/>
            <a:ext cx="528725" cy="528725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4" name="Freeform 33">
            <a:extLst>
              <a:ext uri="{FF2B5EF4-FFF2-40B4-BE49-F238E27FC236}">
                <a16:creationId xmlns:a16="http://schemas.microsoft.com/office/drawing/2014/main" id="{6B4F279D-5244-440F-848B-7FD2B9CE9A8A}"/>
              </a:ext>
            </a:extLst>
          </p:cNvPr>
          <p:cNvSpPr>
            <a:spLocks noEditPoints="1"/>
          </p:cNvSpPr>
          <p:nvPr/>
        </p:nvSpPr>
        <p:spPr bwMode="auto">
          <a:xfrm>
            <a:off x="1049111" y="5291385"/>
            <a:ext cx="331281" cy="347384"/>
          </a:xfrm>
          <a:custGeom>
            <a:avLst/>
            <a:gdLst>
              <a:gd name="T0" fmla="*/ 787 w 800"/>
              <a:gd name="T1" fmla="*/ 260 h 839"/>
              <a:gd name="T2" fmla="*/ 569 w 800"/>
              <a:gd name="T3" fmla="*/ 260 h 839"/>
              <a:gd name="T4" fmla="*/ 556 w 800"/>
              <a:gd name="T5" fmla="*/ 273 h 839"/>
              <a:gd name="T6" fmla="*/ 556 w 800"/>
              <a:gd name="T7" fmla="*/ 827 h 839"/>
              <a:gd name="T8" fmla="*/ 569 w 800"/>
              <a:gd name="T9" fmla="*/ 839 h 839"/>
              <a:gd name="T10" fmla="*/ 787 w 800"/>
              <a:gd name="T11" fmla="*/ 839 h 839"/>
              <a:gd name="T12" fmla="*/ 800 w 800"/>
              <a:gd name="T13" fmla="*/ 827 h 839"/>
              <a:gd name="T14" fmla="*/ 800 w 800"/>
              <a:gd name="T15" fmla="*/ 273 h 839"/>
              <a:gd name="T16" fmla="*/ 787 w 800"/>
              <a:gd name="T17" fmla="*/ 260 h 839"/>
              <a:gd name="T18" fmla="*/ 775 w 800"/>
              <a:gd name="T19" fmla="*/ 814 h 839"/>
              <a:gd name="T20" fmla="*/ 581 w 800"/>
              <a:gd name="T21" fmla="*/ 814 h 839"/>
              <a:gd name="T22" fmla="*/ 581 w 800"/>
              <a:gd name="T23" fmla="*/ 285 h 839"/>
              <a:gd name="T24" fmla="*/ 775 w 800"/>
              <a:gd name="T25" fmla="*/ 285 h 839"/>
              <a:gd name="T26" fmla="*/ 775 w 800"/>
              <a:gd name="T27" fmla="*/ 814 h 839"/>
              <a:gd name="T28" fmla="*/ 509 w 800"/>
              <a:gd name="T29" fmla="*/ 0 h 839"/>
              <a:gd name="T30" fmla="*/ 291 w 800"/>
              <a:gd name="T31" fmla="*/ 0 h 839"/>
              <a:gd name="T32" fmla="*/ 278 w 800"/>
              <a:gd name="T33" fmla="*/ 12 h 839"/>
              <a:gd name="T34" fmla="*/ 278 w 800"/>
              <a:gd name="T35" fmla="*/ 827 h 839"/>
              <a:gd name="T36" fmla="*/ 291 w 800"/>
              <a:gd name="T37" fmla="*/ 839 h 839"/>
              <a:gd name="T38" fmla="*/ 509 w 800"/>
              <a:gd name="T39" fmla="*/ 839 h 839"/>
              <a:gd name="T40" fmla="*/ 521 w 800"/>
              <a:gd name="T41" fmla="*/ 827 h 839"/>
              <a:gd name="T42" fmla="*/ 521 w 800"/>
              <a:gd name="T43" fmla="*/ 12 h 839"/>
              <a:gd name="T44" fmla="*/ 509 w 800"/>
              <a:gd name="T45" fmla="*/ 0 h 839"/>
              <a:gd name="T46" fmla="*/ 497 w 800"/>
              <a:gd name="T47" fmla="*/ 814 h 839"/>
              <a:gd name="T48" fmla="*/ 303 w 800"/>
              <a:gd name="T49" fmla="*/ 814 h 839"/>
              <a:gd name="T50" fmla="*/ 303 w 800"/>
              <a:gd name="T51" fmla="*/ 25 h 839"/>
              <a:gd name="T52" fmla="*/ 497 w 800"/>
              <a:gd name="T53" fmla="*/ 25 h 839"/>
              <a:gd name="T54" fmla="*/ 497 w 800"/>
              <a:gd name="T55" fmla="*/ 814 h 839"/>
              <a:gd name="T56" fmla="*/ 231 w 800"/>
              <a:gd name="T57" fmla="*/ 395 h 839"/>
              <a:gd name="T58" fmla="*/ 12 w 800"/>
              <a:gd name="T59" fmla="*/ 395 h 839"/>
              <a:gd name="T60" fmla="*/ 0 w 800"/>
              <a:gd name="T61" fmla="*/ 408 h 839"/>
              <a:gd name="T62" fmla="*/ 0 w 800"/>
              <a:gd name="T63" fmla="*/ 827 h 839"/>
              <a:gd name="T64" fmla="*/ 12 w 800"/>
              <a:gd name="T65" fmla="*/ 839 h 839"/>
              <a:gd name="T66" fmla="*/ 231 w 800"/>
              <a:gd name="T67" fmla="*/ 839 h 839"/>
              <a:gd name="T68" fmla="*/ 243 w 800"/>
              <a:gd name="T69" fmla="*/ 827 h 839"/>
              <a:gd name="T70" fmla="*/ 243 w 800"/>
              <a:gd name="T71" fmla="*/ 408 h 839"/>
              <a:gd name="T72" fmla="*/ 231 w 800"/>
              <a:gd name="T73" fmla="*/ 395 h 839"/>
              <a:gd name="T74" fmla="*/ 218 w 800"/>
              <a:gd name="T75" fmla="*/ 814 h 839"/>
              <a:gd name="T76" fmla="*/ 25 w 800"/>
              <a:gd name="T77" fmla="*/ 814 h 839"/>
              <a:gd name="T78" fmla="*/ 25 w 800"/>
              <a:gd name="T79" fmla="*/ 420 h 839"/>
              <a:gd name="T80" fmla="*/ 218 w 800"/>
              <a:gd name="T81" fmla="*/ 420 h 839"/>
              <a:gd name="T82" fmla="*/ 218 w 800"/>
              <a:gd name="T83" fmla="*/ 81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0" h="839">
                <a:moveTo>
                  <a:pt x="787" y="260"/>
                </a:moveTo>
                <a:cubicBezTo>
                  <a:pt x="569" y="260"/>
                  <a:pt x="569" y="260"/>
                  <a:pt x="569" y="260"/>
                </a:cubicBezTo>
                <a:cubicBezTo>
                  <a:pt x="562" y="260"/>
                  <a:pt x="556" y="266"/>
                  <a:pt x="556" y="273"/>
                </a:cubicBezTo>
                <a:cubicBezTo>
                  <a:pt x="556" y="827"/>
                  <a:pt x="556" y="827"/>
                  <a:pt x="556" y="827"/>
                </a:cubicBezTo>
                <a:cubicBezTo>
                  <a:pt x="556" y="833"/>
                  <a:pt x="562" y="839"/>
                  <a:pt x="569" y="839"/>
                </a:cubicBezTo>
                <a:cubicBezTo>
                  <a:pt x="787" y="839"/>
                  <a:pt x="787" y="839"/>
                  <a:pt x="787" y="839"/>
                </a:cubicBezTo>
                <a:cubicBezTo>
                  <a:pt x="794" y="839"/>
                  <a:pt x="800" y="833"/>
                  <a:pt x="800" y="827"/>
                </a:cubicBezTo>
                <a:cubicBezTo>
                  <a:pt x="800" y="273"/>
                  <a:pt x="800" y="273"/>
                  <a:pt x="800" y="273"/>
                </a:cubicBezTo>
                <a:cubicBezTo>
                  <a:pt x="800" y="266"/>
                  <a:pt x="794" y="260"/>
                  <a:pt x="787" y="260"/>
                </a:cubicBezTo>
                <a:close/>
                <a:moveTo>
                  <a:pt x="775" y="814"/>
                </a:moveTo>
                <a:cubicBezTo>
                  <a:pt x="581" y="814"/>
                  <a:pt x="581" y="814"/>
                  <a:pt x="581" y="814"/>
                </a:cubicBezTo>
                <a:cubicBezTo>
                  <a:pt x="581" y="285"/>
                  <a:pt x="581" y="285"/>
                  <a:pt x="581" y="285"/>
                </a:cubicBezTo>
                <a:cubicBezTo>
                  <a:pt x="775" y="285"/>
                  <a:pt x="775" y="285"/>
                  <a:pt x="775" y="285"/>
                </a:cubicBezTo>
                <a:lnTo>
                  <a:pt x="775" y="814"/>
                </a:lnTo>
                <a:close/>
                <a:moveTo>
                  <a:pt x="509" y="0"/>
                </a:moveTo>
                <a:cubicBezTo>
                  <a:pt x="291" y="0"/>
                  <a:pt x="291" y="0"/>
                  <a:pt x="291" y="0"/>
                </a:cubicBezTo>
                <a:cubicBezTo>
                  <a:pt x="284" y="0"/>
                  <a:pt x="278" y="6"/>
                  <a:pt x="278" y="12"/>
                </a:cubicBezTo>
                <a:cubicBezTo>
                  <a:pt x="278" y="827"/>
                  <a:pt x="278" y="827"/>
                  <a:pt x="278" y="827"/>
                </a:cubicBezTo>
                <a:cubicBezTo>
                  <a:pt x="278" y="833"/>
                  <a:pt x="284" y="839"/>
                  <a:pt x="291" y="839"/>
                </a:cubicBezTo>
                <a:cubicBezTo>
                  <a:pt x="509" y="839"/>
                  <a:pt x="509" y="839"/>
                  <a:pt x="509" y="839"/>
                </a:cubicBezTo>
                <a:cubicBezTo>
                  <a:pt x="516" y="839"/>
                  <a:pt x="521" y="833"/>
                  <a:pt x="521" y="827"/>
                </a:cubicBezTo>
                <a:cubicBezTo>
                  <a:pt x="521" y="12"/>
                  <a:pt x="521" y="12"/>
                  <a:pt x="521" y="12"/>
                </a:cubicBezTo>
                <a:cubicBezTo>
                  <a:pt x="521" y="6"/>
                  <a:pt x="516" y="0"/>
                  <a:pt x="509" y="0"/>
                </a:cubicBezTo>
                <a:close/>
                <a:moveTo>
                  <a:pt x="497" y="814"/>
                </a:moveTo>
                <a:cubicBezTo>
                  <a:pt x="303" y="814"/>
                  <a:pt x="303" y="814"/>
                  <a:pt x="303" y="814"/>
                </a:cubicBezTo>
                <a:cubicBezTo>
                  <a:pt x="303" y="25"/>
                  <a:pt x="303" y="25"/>
                  <a:pt x="303" y="25"/>
                </a:cubicBezTo>
                <a:cubicBezTo>
                  <a:pt x="497" y="25"/>
                  <a:pt x="497" y="25"/>
                  <a:pt x="497" y="25"/>
                </a:cubicBezTo>
                <a:lnTo>
                  <a:pt x="497" y="814"/>
                </a:lnTo>
                <a:close/>
                <a:moveTo>
                  <a:pt x="231" y="395"/>
                </a:moveTo>
                <a:cubicBezTo>
                  <a:pt x="12" y="395"/>
                  <a:pt x="12" y="395"/>
                  <a:pt x="12" y="395"/>
                </a:cubicBezTo>
                <a:cubicBezTo>
                  <a:pt x="5" y="395"/>
                  <a:pt x="0" y="401"/>
                  <a:pt x="0" y="408"/>
                </a:cubicBezTo>
                <a:cubicBezTo>
                  <a:pt x="0" y="827"/>
                  <a:pt x="0" y="827"/>
                  <a:pt x="0" y="827"/>
                </a:cubicBezTo>
                <a:cubicBezTo>
                  <a:pt x="0" y="833"/>
                  <a:pt x="5" y="839"/>
                  <a:pt x="12" y="839"/>
                </a:cubicBezTo>
                <a:cubicBezTo>
                  <a:pt x="231" y="839"/>
                  <a:pt x="231" y="839"/>
                  <a:pt x="231" y="839"/>
                </a:cubicBezTo>
                <a:cubicBezTo>
                  <a:pt x="238" y="839"/>
                  <a:pt x="243" y="833"/>
                  <a:pt x="243" y="827"/>
                </a:cubicBezTo>
                <a:cubicBezTo>
                  <a:pt x="243" y="408"/>
                  <a:pt x="243" y="408"/>
                  <a:pt x="243" y="408"/>
                </a:cubicBezTo>
                <a:cubicBezTo>
                  <a:pt x="243" y="401"/>
                  <a:pt x="238" y="395"/>
                  <a:pt x="231" y="395"/>
                </a:cubicBezTo>
                <a:close/>
                <a:moveTo>
                  <a:pt x="218" y="814"/>
                </a:moveTo>
                <a:cubicBezTo>
                  <a:pt x="25" y="814"/>
                  <a:pt x="25" y="814"/>
                  <a:pt x="25" y="814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8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cxnSp>
        <p:nvCxnSpPr>
          <p:cNvPr id="116" name="Forbindelse: vinklet 115">
            <a:extLst>
              <a:ext uri="{FF2B5EF4-FFF2-40B4-BE49-F238E27FC236}">
                <a16:creationId xmlns:a16="http://schemas.microsoft.com/office/drawing/2014/main" id="{841CDDB2-B339-4336-B273-9DAB36C85E4E}"/>
              </a:ext>
            </a:extLst>
          </p:cNvPr>
          <p:cNvCxnSpPr>
            <a:cxnSpLocks/>
            <a:stCxn id="206" idx="3"/>
            <a:endCxn id="6" idx="1"/>
          </p:cNvCxnSpPr>
          <p:nvPr/>
        </p:nvCxnSpPr>
        <p:spPr>
          <a:xfrm flipV="1">
            <a:off x="3145921" y="3965260"/>
            <a:ext cx="564779" cy="1514472"/>
          </a:xfrm>
          <a:prstGeom prst="bentConnector3">
            <a:avLst>
              <a:gd name="adj1" fmla="val 50000"/>
            </a:avLst>
          </a:prstGeom>
          <a:ln w="9525">
            <a:solidFill>
              <a:srgbClr val="08305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Forbindelse: vinklet 105">
            <a:extLst>
              <a:ext uri="{FF2B5EF4-FFF2-40B4-BE49-F238E27FC236}">
                <a16:creationId xmlns:a16="http://schemas.microsoft.com/office/drawing/2014/main" id="{A819C4FC-8EA2-4AF3-A7A2-B8567EF4F3B4}"/>
              </a:ext>
            </a:extLst>
          </p:cNvPr>
          <p:cNvCxnSpPr>
            <a:cxnSpLocks/>
            <a:stCxn id="192" idx="3"/>
            <a:endCxn id="6" idx="1"/>
          </p:cNvCxnSpPr>
          <p:nvPr/>
        </p:nvCxnSpPr>
        <p:spPr>
          <a:xfrm>
            <a:off x="3145921" y="2449035"/>
            <a:ext cx="564779" cy="1516225"/>
          </a:xfrm>
          <a:prstGeom prst="bentConnector3">
            <a:avLst>
              <a:gd name="adj1" fmla="val 50000"/>
            </a:avLst>
          </a:prstGeom>
          <a:ln w="9525">
            <a:solidFill>
              <a:srgbClr val="08305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Freeform 31">
            <a:extLst>
              <a:ext uri="{FF2B5EF4-FFF2-40B4-BE49-F238E27FC236}">
                <a16:creationId xmlns:a16="http://schemas.microsoft.com/office/drawing/2014/main" id="{336153A7-99FF-4B4C-84CB-B8569A0EC8B5}"/>
              </a:ext>
            </a:extLst>
          </p:cNvPr>
          <p:cNvSpPr>
            <a:spLocks noEditPoints="1"/>
          </p:cNvSpPr>
          <p:nvPr/>
        </p:nvSpPr>
        <p:spPr bwMode="auto">
          <a:xfrm>
            <a:off x="5400540" y="110093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9" name="Freeform 31">
            <a:extLst>
              <a:ext uri="{FF2B5EF4-FFF2-40B4-BE49-F238E27FC236}">
                <a16:creationId xmlns:a16="http://schemas.microsoft.com/office/drawing/2014/main" id="{35854BFA-684A-4D3F-991B-D1D7CB0CA567}"/>
              </a:ext>
            </a:extLst>
          </p:cNvPr>
          <p:cNvSpPr>
            <a:spLocks noEditPoints="1"/>
          </p:cNvSpPr>
          <p:nvPr/>
        </p:nvSpPr>
        <p:spPr bwMode="auto">
          <a:xfrm>
            <a:off x="4579666" y="110093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0" name="Freeform 31">
            <a:extLst>
              <a:ext uri="{FF2B5EF4-FFF2-40B4-BE49-F238E27FC236}">
                <a16:creationId xmlns:a16="http://schemas.microsoft.com/office/drawing/2014/main" id="{256D8668-6376-4936-A446-681EAD39BC5B}"/>
              </a:ext>
            </a:extLst>
          </p:cNvPr>
          <p:cNvSpPr>
            <a:spLocks noEditPoints="1"/>
          </p:cNvSpPr>
          <p:nvPr/>
        </p:nvSpPr>
        <p:spPr bwMode="auto">
          <a:xfrm>
            <a:off x="3774795" y="1102515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" name="Freeform 31">
            <a:extLst>
              <a:ext uri="{FF2B5EF4-FFF2-40B4-BE49-F238E27FC236}">
                <a16:creationId xmlns:a16="http://schemas.microsoft.com/office/drawing/2014/main" id="{7C68EB28-469A-40FA-82F6-8F11C8B85E7D}"/>
              </a:ext>
            </a:extLst>
          </p:cNvPr>
          <p:cNvSpPr>
            <a:spLocks noEditPoints="1"/>
          </p:cNvSpPr>
          <p:nvPr/>
        </p:nvSpPr>
        <p:spPr bwMode="auto">
          <a:xfrm>
            <a:off x="6218677" y="110093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3" name="Freeform 31">
            <a:extLst>
              <a:ext uri="{FF2B5EF4-FFF2-40B4-BE49-F238E27FC236}">
                <a16:creationId xmlns:a16="http://schemas.microsoft.com/office/drawing/2014/main" id="{645F5500-717A-45F6-B7B5-358E7E36ABED}"/>
              </a:ext>
            </a:extLst>
          </p:cNvPr>
          <p:cNvSpPr>
            <a:spLocks noEditPoints="1"/>
          </p:cNvSpPr>
          <p:nvPr/>
        </p:nvSpPr>
        <p:spPr bwMode="auto">
          <a:xfrm>
            <a:off x="7044967" y="110093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4" name="Freeform 31">
            <a:extLst>
              <a:ext uri="{FF2B5EF4-FFF2-40B4-BE49-F238E27FC236}">
                <a16:creationId xmlns:a16="http://schemas.microsoft.com/office/drawing/2014/main" id="{E173E592-2C51-42B2-B2E8-62C025D6D79F}"/>
              </a:ext>
            </a:extLst>
          </p:cNvPr>
          <p:cNvSpPr>
            <a:spLocks noEditPoints="1"/>
          </p:cNvSpPr>
          <p:nvPr/>
        </p:nvSpPr>
        <p:spPr bwMode="auto">
          <a:xfrm>
            <a:off x="7851647" y="110093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7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</a:t>
            </a:r>
          </a:p>
          <a:p>
            <a:r>
              <a:rPr lang="en-US" dirty="0">
                <a:solidFill>
                  <a:schemeClr val="bg1"/>
                </a:solidFill>
              </a:rPr>
              <a:t>PIM?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5978" y="2423590"/>
            <a:ext cx="5656641" cy="3011052"/>
          </a:xfrm>
        </p:spPr>
        <p:txBody>
          <a:bodyPr>
            <a:normAutofit/>
          </a:bodyPr>
          <a:lstStyle/>
          <a:p>
            <a:r>
              <a:rPr lang="en-US" dirty="0"/>
              <a:t>Enrich products, content and assets</a:t>
            </a:r>
          </a:p>
          <a:p>
            <a:r>
              <a:rPr lang="en-US" dirty="0"/>
              <a:t>Translation &amp; market dependencies</a:t>
            </a:r>
          </a:p>
          <a:p>
            <a:r>
              <a:rPr lang="da-DK" dirty="0"/>
              <a:t>Validation and product overview</a:t>
            </a:r>
          </a:p>
          <a:p>
            <a:r>
              <a:rPr lang="da-DK" dirty="0"/>
              <a:t>Digital hub for multiple channels</a:t>
            </a:r>
          </a:p>
        </p:txBody>
      </p:sp>
    </p:spTree>
    <p:extLst>
      <p:ext uri="{BB962C8B-B14F-4D97-AF65-F5344CB8AC3E}">
        <p14:creationId xmlns:p14="http://schemas.microsoft.com/office/powerpoint/2010/main" val="114280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</a:t>
            </a: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 product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 </a:t>
            </a:r>
            <a:b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content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 &amp; </a:t>
            </a: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assets</a:t>
            </a:r>
            <a:endParaRPr lang="da-DK" sz="32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5"/>
            <a:ext cx="3376988" cy="456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Information is stored and maintained one place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Intelligent handling of product information, assets, references based on inherency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“On-Boarding” from multiple sources like ERP, Excel, Suppliers </a:t>
            </a:r>
            <a:r>
              <a:rPr lang="en-US" sz="1600" dirty="0" err="1">
                <a:solidFill>
                  <a:srgbClr val="083050"/>
                </a:solidFill>
                <a:latin typeface="Work Sans Light" panose="00000400000000000000" pitchFamily="2" charset="0"/>
              </a:rPr>
              <a:t>etc</a:t>
            </a: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Deliver “Digital asset” to PIM channels with correct formats and consistency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215" name="Rectangle 214"/>
          <p:cNvSpPr/>
          <p:nvPr/>
        </p:nvSpPr>
        <p:spPr>
          <a:xfrm>
            <a:off x="5794186" y="1755228"/>
            <a:ext cx="2422908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6" name="Rectangle 215"/>
          <p:cNvSpPr/>
          <p:nvPr/>
        </p:nvSpPr>
        <p:spPr>
          <a:xfrm>
            <a:off x="144346" y="181536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2584712" y="1821346"/>
            <a:ext cx="3016499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51522" y="2941654"/>
            <a:ext cx="109569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Suppliers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198195" y="2943081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Excel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13993" y="3854794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Text, video &amp; pictures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192225" y="3875503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Local databases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610550" y="4938402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ERP systems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140314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Input</a:t>
            </a:r>
            <a:endParaRPr lang="da-DK">
              <a:latin typeface="Work Sans Light" panose="00000400000000000000" pitchFamily="2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892232" y="182134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892032" y="2935796"/>
            <a:ext cx="111093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Ecommerce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945556" y="2948004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Mobile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5888200" y="3945335"/>
            <a:ext cx="106695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Print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6931680" y="3947191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Self-service portals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9" name="Freeform 25"/>
          <p:cNvSpPr>
            <a:spLocks noEditPoints="1"/>
          </p:cNvSpPr>
          <p:nvPr/>
        </p:nvSpPr>
        <p:spPr bwMode="auto">
          <a:xfrm>
            <a:off x="7293810" y="3592628"/>
            <a:ext cx="379948" cy="31240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TextBox 229"/>
          <p:cNvSpPr txBox="1"/>
          <p:nvPr/>
        </p:nvSpPr>
        <p:spPr>
          <a:xfrm>
            <a:off x="6349203" y="4866881"/>
            <a:ext cx="107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3</a:t>
            </a:r>
            <a:r>
              <a:rPr lang="en-US" sz="1200" baseline="30000" dirty="0">
                <a:solidFill>
                  <a:srgbClr val="083050"/>
                </a:solidFill>
                <a:latin typeface="Work Sans Light" panose="00000400000000000000" pitchFamily="2" charset="0"/>
              </a:rPr>
              <a:t>rd</a:t>
            </a: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 Party Marketplace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892231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Distribution</a:t>
            </a:r>
            <a:endParaRPr lang="da-DK">
              <a:latin typeface="Work Sans Light" panose="00000400000000000000" pitchFamily="2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364662" y="2563820"/>
            <a:ext cx="587908" cy="330752"/>
            <a:chOff x="4783867" y="3317003"/>
            <a:chExt cx="762933" cy="429219"/>
          </a:xfrm>
          <a:solidFill>
            <a:srgbClr val="083050"/>
          </a:solidFill>
        </p:grpSpPr>
        <p:sp>
          <p:nvSpPr>
            <p:cNvPr id="233" name="Freeform 232"/>
            <p:cNvSpPr>
              <a:spLocks noEditPoints="1"/>
            </p:cNvSpPr>
            <p:nvPr/>
          </p:nvSpPr>
          <p:spPr bwMode="auto">
            <a:xfrm>
              <a:off x="4954869" y="3317003"/>
              <a:ext cx="591931" cy="429219"/>
            </a:xfrm>
            <a:custGeom>
              <a:avLst/>
              <a:gdLst>
                <a:gd name="T0" fmla="*/ 191 w 197"/>
                <a:gd name="T1" fmla="*/ 72 h 143"/>
                <a:gd name="T2" fmla="*/ 184 w 197"/>
                <a:gd name="T3" fmla="*/ 72 h 143"/>
                <a:gd name="T4" fmla="*/ 172 w 197"/>
                <a:gd name="T5" fmla="*/ 43 h 143"/>
                <a:gd name="T6" fmla="*/ 157 w 197"/>
                <a:gd name="T7" fmla="*/ 31 h 143"/>
                <a:gd name="T8" fmla="*/ 126 w 197"/>
                <a:gd name="T9" fmla="*/ 31 h 143"/>
                <a:gd name="T10" fmla="*/ 126 w 197"/>
                <a:gd name="T11" fmla="*/ 2 h 143"/>
                <a:gd name="T12" fmla="*/ 123 w 197"/>
                <a:gd name="T13" fmla="*/ 0 h 143"/>
                <a:gd name="T14" fmla="*/ 2 w 197"/>
                <a:gd name="T15" fmla="*/ 0 h 143"/>
                <a:gd name="T16" fmla="*/ 0 w 197"/>
                <a:gd name="T17" fmla="*/ 2 h 143"/>
                <a:gd name="T18" fmla="*/ 0 w 197"/>
                <a:gd name="T19" fmla="*/ 122 h 143"/>
                <a:gd name="T20" fmla="*/ 2 w 197"/>
                <a:gd name="T21" fmla="*/ 125 h 143"/>
                <a:gd name="T22" fmla="*/ 19 w 197"/>
                <a:gd name="T23" fmla="*/ 125 h 143"/>
                <a:gd name="T24" fmla="*/ 39 w 197"/>
                <a:gd name="T25" fmla="*/ 143 h 143"/>
                <a:gd name="T26" fmla="*/ 60 w 197"/>
                <a:gd name="T27" fmla="*/ 125 h 143"/>
                <a:gd name="T28" fmla="*/ 138 w 197"/>
                <a:gd name="T29" fmla="*/ 125 h 143"/>
                <a:gd name="T30" fmla="*/ 159 w 197"/>
                <a:gd name="T31" fmla="*/ 143 h 143"/>
                <a:gd name="T32" fmla="*/ 180 w 197"/>
                <a:gd name="T33" fmla="*/ 125 h 143"/>
                <a:gd name="T34" fmla="*/ 191 w 197"/>
                <a:gd name="T35" fmla="*/ 125 h 143"/>
                <a:gd name="T36" fmla="*/ 197 w 197"/>
                <a:gd name="T37" fmla="*/ 119 h 143"/>
                <a:gd name="T38" fmla="*/ 197 w 197"/>
                <a:gd name="T39" fmla="*/ 78 h 143"/>
                <a:gd name="T40" fmla="*/ 191 w 197"/>
                <a:gd name="T41" fmla="*/ 72 h 143"/>
                <a:gd name="T42" fmla="*/ 157 w 197"/>
                <a:gd name="T43" fmla="*/ 36 h 143"/>
                <a:gd name="T44" fmla="*/ 168 w 197"/>
                <a:gd name="T45" fmla="*/ 44 h 143"/>
                <a:gd name="T46" fmla="*/ 179 w 197"/>
                <a:gd name="T47" fmla="*/ 72 h 143"/>
                <a:gd name="T48" fmla="*/ 126 w 197"/>
                <a:gd name="T49" fmla="*/ 72 h 143"/>
                <a:gd name="T50" fmla="*/ 126 w 197"/>
                <a:gd name="T51" fmla="*/ 36 h 143"/>
                <a:gd name="T52" fmla="*/ 157 w 197"/>
                <a:gd name="T53" fmla="*/ 36 h 143"/>
                <a:gd name="T54" fmla="*/ 4 w 197"/>
                <a:gd name="T55" fmla="*/ 4 h 143"/>
                <a:gd name="T56" fmla="*/ 121 w 197"/>
                <a:gd name="T57" fmla="*/ 4 h 143"/>
                <a:gd name="T58" fmla="*/ 121 w 197"/>
                <a:gd name="T59" fmla="*/ 120 h 143"/>
                <a:gd name="T60" fmla="*/ 60 w 197"/>
                <a:gd name="T61" fmla="*/ 120 h 143"/>
                <a:gd name="T62" fmla="*/ 39 w 197"/>
                <a:gd name="T63" fmla="*/ 101 h 143"/>
                <a:gd name="T64" fmla="*/ 19 w 197"/>
                <a:gd name="T65" fmla="*/ 120 h 143"/>
                <a:gd name="T66" fmla="*/ 4 w 197"/>
                <a:gd name="T67" fmla="*/ 120 h 143"/>
                <a:gd name="T68" fmla="*/ 4 w 197"/>
                <a:gd name="T69" fmla="*/ 4 h 143"/>
                <a:gd name="T70" fmla="*/ 39 w 197"/>
                <a:gd name="T71" fmla="*/ 139 h 143"/>
                <a:gd name="T72" fmla="*/ 23 w 197"/>
                <a:gd name="T73" fmla="*/ 122 h 143"/>
                <a:gd name="T74" fmla="*/ 39 w 197"/>
                <a:gd name="T75" fmla="*/ 106 h 143"/>
                <a:gd name="T76" fmla="*/ 56 w 197"/>
                <a:gd name="T77" fmla="*/ 122 h 143"/>
                <a:gd name="T78" fmla="*/ 39 w 197"/>
                <a:gd name="T79" fmla="*/ 139 h 143"/>
                <a:gd name="T80" fmla="*/ 159 w 197"/>
                <a:gd name="T81" fmla="*/ 139 h 143"/>
                <a:gd name="T82" fmla="*/ 142 w 197"/>
                <a:gd name="T83" fmla="*/ 122 h 143"/>
                <a:gd name="T84" fmla="*/ 159 w 197"/>
                <a:gd name="T85" fmla="*/ 106 h 143"/>
                <a:gd name="T86" fmla="*/ 175 w 197"/>
                <a:gd name="T87" fmla="*/ 122 h 143"/>
                <a:gd name="T88" fmla="*/ 175 w 197"/>
                <a:gd name="T89" fmla="*/ 122 h 143"/>
                <a:gd name="T90" fmla="*/ 175 w 197"/>
                <a:gd name="T91" fmla="*/ 123 h 143"/>
                <a:gd name="T92" fmla="*/ 159 w 197"/>
                <a:gd name="T93" fmla="*/ 139 h 143"/>
                <a:gd name="T94" fmla="*/ 193 w 197"/>
                <a:gd name="T95" fmla="*/ 119 h 143"/>
                <a:gd name="T96" fmla="*/ 191 w 197"/>
                <a:gd name="T97" fmla="*/ 120 h 143"/>
                <a:gd name="T98" fmla="*/ 180 w 197"/>
                <a:gd name="T99" fmla="*/ 120 h 143"/>
                <a:gd name="T100" fmla="*/ 159 w 197"/>
                <a:gd name="T101" fmla="*/ 101 h 143"/>
                <a:gd name="T102" fmla="*/ 138 w 197"/>
                <a:gd name="T103" fmla="*/ 120 h 143"/>
                <a:gd name="T104" fmla="*/ 126 w 197"/>
                <a:gd name="T105" fmla="*/ 120 h 143"/>
                <a:gd name="T106" fmla="*/ 126 w 197"/>
                <a:gd name="T107" fmla="*/ 77 h 143"/>
                <a:gd name="T108" fmla="*/ 191 w 197"/>
                <a:gd name="T109" fmla="*/ 77 h 143"/>
                <a:gd name="T110" fmla="*/ 193 w 197"/>
                <a:gd name="T111" fmla="*/ 78 h 143"/>
                <a:gd name="T112" fmla="*/ 193 w 197"/>
                <a:gd name="T113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143">
                  <a:moveTo>
                    <a:pt x="191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69" y="36"/>
                    <a:pt x="163" y="31"/>
                    <a:pt x="157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3"/>
                    <a:pt x="39" y="143"/>
                  </a:cubicBezTo>
                  <a:cubicBezTo>
                    <a:pt x="50" y="143"/>
                    <a:pt x="59" y="135"/>
                    <a:pt x="60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3"/>
                    <a:pt x="159" y="143"/>
                  </a:cubicBezTo>
                  <a:cubicBezTo>
                    <a:pt x="170" y="143"/>
                    <a:pt x="178" y="135"/>
                    <a:pt x="18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5" y="125"/>
                    <a:pt x="197" y="122"/>
                    <a:pt x="197" y="119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5"/>
                    <a:pt x="195" y="72"/>
                    <a:pt x="191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4"/>
                  </a:cubicBezTo>
                  <a:cubicBezTo>
                    <a:pt x="168" y="45"/>
                    <a:pt x="175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4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09"/>
                    <a:pt x="50" y="101"/>
                    <a:pt x="39" y="101"/>
                  </a:cubicBezTo>
                  <a:cubicBezTo>
                    <a:pt x="29" y="101"/>
                    <a:pt x="20" y="109"/>
                    <a:pt x="19" y="120"/>
                  </a:cubicBezTo>
                  <a:cubicBezTo>
                    <a:pt x="4" y="120"/>
                    <a:pt x="4" y="120"/>
                    <a:pt x="4" y="120"/>
                  </a:cubicBezTo>
                  <a:lnTo>
                    <a:pt x="4" y="4"/>
                  </a:lnTo>
                  <a:close/>
                  <a:moveTo>
                    <a:pt x="39" y="139"/>
                  </a:moveTo>
                  <a:cubicBezTo>
                    <a:pt x="30" y="139"/>
                    <a:pt x="23" y="131"/>
                    <a:pt x="23" y="122"/>
                  </a:cubicBezTo>
                  <a:cubicBezTo>
                    <a:pt x="23" y="113"/>
                    <a:pt x="30" y="106"/>
                    <a:pt x="39" y="106"/>
                  </a:cubicBezTo>
                  <a:cubicBezTo>
                    <a:pt x="48" y="106"/>
                    <a:pt x="56" y="113"/>
                    <a:pt x="56" y="122"/>
                  </a:cubicBezTo>
                  <a:cubicBezTo>
                    <a:pt x="56" y="131"/>
                    <a:pt x="48" y="139"/>
                    <a:pt x="39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2" y="131"/>
                    <a:pt x="142" y="122"/>
                  </a:cubicBezTo>
                  <a:cubicBezTo>
                    <a:pt x="142" y="113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31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19"/>
                    <a:pt x="192" y="120"/>
                    <a:pt x="191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8" y="109"/>
                    <a:pt x="170" y="101"/>
                    <a:pt x="159" y="101"/>
                  </a:cubicBezTo>
                  <a:cubicBezTo>
                    <a:pt x="148" y="101"/>
                    <a:pt x="139" y="109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2" y="77"/>
                    <a:pt x="193" y="77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4783867" y="3317003"/>
              <a:ext cx="134657" cy="14028"/>
            </a:xfrm>
            <a:custGeom>
              <a:avLst/>
              <a:gdLst>
                <a:gd name="T0" fmla="*/ 42 w 45"/>
                <a:gd name="T1" fmla="*/ 0 h 4"/>
                <a:gd name="T2" fmla="*/ 3 w 45"/>
                <a:gd name="T3" fmla="*/ 0 h 4"/>
                <a:gd name="T4" fmla="*/ 0 w 45"/>
                <a:gd name="T5" fmla="*/ 2 h 4"/>
                <a:gd name="T6" fmla="*/ 3 w 45"/>
                <a:gd name="T7" fmla="*/ 4 h 4"/>
                <a:gd name="T8" fmla="*/ 42 w 45"/>
                <a:gd name="T9" fmla="*/ 4 h 4"/>
                <a:gd name="T10" fmla="*/ 45 w 45"/>
                <a:gd name="T11" fmla="*/ 2 h 4"/>
                <a:gd name="T12" fmla="*/ 42 w 4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">
                  <a:moveTo>
                    <a:pt x="4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5" name="Freeform 234"/>
            <p:cNvSpPr>
              <a:spLocks/>
            </p:cNvSpPr>
            <p:nvPr/>
          </p:nvSpPr>
          <p:spPr bwMode="auto">
            <a:xfrm>
              <a:off x="4811921" y="3383324"/>
              <a:ext cx="106603" cy="11221"/>
            </a:xfrm>
            <a:custGeom>
              <a:avLst/>
              <a:gdLst>
                <a:gd name="T0" fmla="*/ 32 w 35"/>
                <a:gd name="T1" fmla="*/ 0 h 4"/>
                <a:gd name="T2" fmla="*/ 2 w 35"/>
                <a:gd name="T3" fmla="*/ 0 h 4"/>
                <a:gd name="T4" fmla="*/ 0 w 35"/>
                <a:gd name="T5" fmla="*/ 2 h 4"/>
                <a:gd name="T6" fmla="*/ 2 w 35"/>
                <a:gd name="T7" fmla="*/ 4 h 4"/>
                <a:gd name="T8" fmla="*/ 32 w 35"/>
                <a:gd name="T9" fmla="*/ 4 h 4"/>
                <a:gd name="T10" fmla="*/ 35 w 35"/>
                <a:gd name="T11" fmla="*/ 2 h 4"/>
                <a:gd name="T12" fmla="*/ 32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4837670" y="3446838"/>
              <a:ext cx="75745" cy="16832"/>
            </a:xfrm>
            <a:custGeom>
              <a:avLst/>
              <a:gdLst>
                <a:gd name="T0" fmla="*/ 22 w 25"/>
                <a:gd name="T1" fmla="*/ 0 h 5"/>
                <a:gd name="T2" fmla="*/ 2 w 25"/>
                <a:gd name="T3" fmla="*/ 0 h 5"/>
                <a:gd name="T4" fmla="*/ 0 w 25"/>
                <a:gd name="T5" fmla="*/ 2 h 5"/>
                <a:gd name="T6" fmla="*/ 2 w 25"/>
                <a:gd name="T7" fmla="*/ 5 h 5"/>
                <a:gd name="T8" fmla="*/ 22 w 25"/>
                <a:gd name="T9" fmla="*/ 5 h 5"/>
                <a:gd name="T10" fmla="*/ 25 w 25"/>
                <a:gd name="T11" fmla="*/ 2 h 5"/>
                <a:gd name="T12" fmla="*/ 22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5"/>
                    <a:pt x="25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37" name="Freeform 23"/>
          <p:cNvSpPr>
            <a:spLocks noEditPoints="1"/>
          </p:cNvSpPr>
          <p:nvPr/>
        </p:nvSpPr>
        <p:spPr bwMode="auto">
          <a:xfrm>
            <a:off x="1613054" y="2528919"/>
            <a:ext cx="274490" cy="373942"/>
          </a:xfrm>
          <a:custGeom>
            <a:avLst/>
            <a:gdLst>
              <a:gd name="T0" fmla="*/ 32 w 465"/>
              <a:gd name="T1" fmla="*/ 633 h 633"/>
              <a:gd name="T2" fmla="*/ 0 w 465"/>
              <a:gd name="T3" fmla="*/ 31 h 633"/>
              <a:gd name="T4" fmla="*/ 433 w 465"/>
              <a:gd name="T5" fmla="*/ 0 h 633"/>
              <a:gd name="T6" fmla="*/ 465 w 465"/>
              <a:gd name="T7" fmla="*/ 602 h 633"/>
              <a:gd name="T8" fmla="*/ 32 w 465"/>
              <a:gd name="T9" fmla="*/ 14 h 633"/>
              <a:gd name="T10" fmla="*/ 14 w 465"/>
              <a:gd name="T11" fmla="*/ 602 h 633"/>
              <a:gd name="T12" fmla="*/ 433 w 465"/>
              <a:gd name="T13" fmla="*/ 619 h 633"/>
              <a:gd name="T14" fmla="*/ 451 w 465"/>
              <a:gd name="T15" fmla="*/ 31 h 633"/>
              <a:gd name="T16" fmla="*/ 32 w 465"/>
              <a:gd name="T17" fmla="*/ 14 h 633"/>
              <a:gd name="T18" fmla="*/ 309 w 465"/>
              <a:gd name="T19" fmla="*/ 516 h 633"/>
              <a:gd name="T20" fmla="*/ 411 w 465"/>
              <a:gd name="T21" fmla="*/ 516 h 633"/>
              <a:gd name="T22" fmla="*/ 360 w 465"/>
              <a:gd name="T23" fmla="*/ 479 h 633"/>
              <a:gd name="T24" fmla="*/ 360 w 465"/>
              <a:gd name="T25" fmla="*/ 552 h 633"/>
              <a:gd name="T26" fmla="*/ 360 w 465"/>
              <a:gd name="T27" fmla="*/ 479 h 633"/>
              <a:gd name="T28" fmla="*/ 182 w 465"/>
              <a:gd name="T29" fmla="*/ 516 h 633"/>
              <a:gd name="T30" fmla="*/ 283 w 465"/>
              <a:gd name="T31" fmla="*/ 516 h 633"/>
              <a:gd name="T32" fmla="*/ 232 w 465"/>
              <a:gd name="T33" fmla="*/ 479 h 633"/>
              <a:gd name="T34" fmla="*/ 232 w 465"/>
              <a:gd name="T35" fmla="*/ 552 h 633"/>
              <a:gd name="T36" fmla="*/ 232 w 465"/>
              <a:gd name="T37" fmla="*/ 479 h 633"/>
              <a:gd name="T38" fmla="*/ 54 w 465"/>
              <a:gd name="T39" fmla="*/ 516 h 633"/>
              <a:gd name="T40" fmla="*/ 156 w 465"/>
              <a:gd name="T41" fmla="*/ 516 h 633"/>
              <a:gd name="T42" fmla="*/ 105 w 465"/>
              <a:gd name="T43" fmla="*/ 479 h 633"/>
              <a:gd name="T44" fmla="*/ 105 w 465"/>
              <a:gd name="T45" fmla="*/ 552 h 633"/>
              <a:gd name="T46" fmla="*/ 105 w 465"/>
              <a:gd name="T47" fmla="*/ 479 h 633"/>
              <a:gd name="T48" fmla="*/ 309 w 465"/>
              <a:gd name="T49" fmla="*/ 389 h 633"/>
              <a:gd name="T50" fmla="*/ 411 w 465"/>
              <a:gd name="T51" fmla="*/ 389 h 633"/>
              <a:gd name="T52" fmla="*/ 360 w 465"/>
              <a:gd name="T53" fmla="*/ 352 h 633"/>
              <a:gd name="T54" fmla="*/ 360 w 465"/>
              <a:gd name="T55" fmla="*/ 426 h 633"/>
              <a:gd name="T56" fmla="*/ 360 w 465"/>
              <a:gd name="T57" fmla="*/ 352 h 633"/>
              <a:gd name="T58" fmla="*/ 182 w 465"/>
              <a:gd name="T59" fmla="*/ 389 h 633"/>
              <a:gd name="T60" fmla="*/ 283 w 465"/>
              <a:gd name="T61" fmla="*/ 389 h 633"/>
              <a:gd name="T62" fmla="*/ 232 w 465"/>
              <a:gd name="T63" fmla="*/ 352 h 633"/>
              <a:gd name="T64" fmla="*/ 232 w 465"/>
              <a:gd name="T65" fmla="*/ 426 h 633"/>
              <a:gd name="T66" fmla="*/ 232 w 465"/>
              <a:gd name="T67" fmla="*/ 352 h 633"/>
              <a:gd name="T68" fmla="*/ 54 w 465"/>
              <a:gd name="T69" fmla="*/ 389 h 633"/>
              <a:gd name="T70" fmla="*/ 156 w 465"/>
              <a:gd name="T71" fmla="*/ 389 h 633"/>
              <a:gd name="T72" fmla="*/ 105 w 465"/>
              <a:gd name="T73" fmla="*/ 352 h 633"/>
              <a:gd name="T74" fmla="*/ 105 w 465"/>
              <a:gd name="T75" fmla="*/ 426 h 633"/>
              <a:gd name="T76" fmla="*/ 105 w 465"/>
              <a:gd name="T77" fmla="*/ 352 h 633"/>
              <a:gd name="T78" fmla="*/ 309 w 465"/>
              <a:gd name="T79" fmla="*/ 262 h 633"/>
              <a:gd name="T80" fmla="*/ 411 w 465"/>
              <a:gd name="T81" fmla="*/ 262 h 633"/>
              <a:gd name="T82" fmla="*/ 360 w 465"/>
              <a:gd name="T83" fmla="*/ 226 h 633"/>
              <a:gd name="T84" fmla="*/ 360 w 465"/>
              <a:gd name="T85" fmla="*/ 299 h 633"/>
              <a:gd name="T86" fmla="*/ 360 w 465"/>
              <a:gd name="T87" fmla="*/ 226 h 633"/>
              <a:gd name="T88" fmla="*/ 182 w 465"/>
              <a:gd name="T89" fmla="*/ 262 h 633"/>
              <a:gd name="T90" fmla="*/ 283 w 465"/>
              <a:gd name="T91" fmla="*/ 262 h 633"/>
              <a:gd name="T92" fmla="*/ 232 w 465"/>
              <a:gd name="T93" fmla="*/ 226 h 633"/>
              <a:gd name="T94" fmla="*/ 232 w 465"/>
              <a:gd name="T95" fmla="*/ 299 h 633"/>
              <a:gd name="T96" fmla="*/ 232 w 465"/>
              <a:gd name="T97" fmla="*/ 226 h 633"/>
              <a:gd name="T98" fmla="*/ 54 w 465"/>
              <a:gd name="T99" fmla="*/ 262 h 633"/>
              <a:gd name="T100" fmla="*/ 156 w 465"/>
              <a:gd name="T101" fmla="*/ 262 h 633"/>
              <a:gd name="T102" fmla="*/ 105 w 465"/>
              <a:gd name="T103" fmla="*/ 226 h 633"/>
              <a:gd name="T104" fmla="*/ 105 w 465"/>
              <a:gd name="T105" fmla="*/ 299 h 633"/>
              <a:gd name="T106" fmla="*/ 105 w 465"/>
              <a:gd name="T107" fmla="*/ 226 h 633"/>
              <a:gd name="T108" fmla="*/ 105 w 465"/>
              <a:gd name="T109" fmla="*/ 168 h 633"/>
              <a:gd name="T110" fmla="*/ 105 w 465"/>
              <a:gd name="T111" fmla="*/ 66 h 633"/>
              <a:gd name="T112" fmla="*/ 411 w 465"/>
              <a:gd name="T113" fmla="*/ 117 h 633"/>
              <a:gd name="T114" fmla="*/ 105 w 465"/>
              <a:gd name="T115" fmla="*/ 80 h 633"/>
              <a:gd name="T116" fmla="*/ 105 w 465"/>
              <a:gd name="T117" fmla="*/ 154 h 633"/>
              <a:gd name="T118" fmla="*/ 397 w 465"/>
              <a:gd name="T119" fmla="*/ 117 h 633"/>
              <a:gd name="T120" fmla="*/ 105 w 465"/>
              <a:gd name="T121" fmla="*/ 8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633">
                <a:moveTo>
                  <a:pt x="433" y="633"/>
                </a:moveTo>
                <a:cubicBezTo>
                  <a:pt x="32" y="633"/>
                  <a:pt x="32" y="633"/>
                  <a:pt x="32" y="633"/>
                </a:cubicBezTo>
                <a:cubicBezTo>
                  <a:pt x="14" y="633"/>
                  <a:pt x="0" y="619"/>
                  <a:pt x="0" y="602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51" y="0"/>
                  <a:pt x="465" y="14"/>
                  <a:pt x="465" y="31"/>
                </a:cubicBezTo>
                <a:cubicBezTo>
                  <a:pt x="465" y="602"/>
                  <a:pt x="465" y="602"/>
                  <a:pt x="465" y="602"/>
                </a:cubicBezTo>
                <a:cubicBezTo>
                  <a:pt x="465" y="619"/>
                  <a:pt x="451" y="633"/>
                  <a:pt x="433" y="633"/>
                </a:cubicBezTo>
                <a:close/>
                <a:moveTo>
                  <a:pt x="32" y="14"/>
                </a:moveTo>
                <a:cubicBezTo>
                  <a:pt x="22" y="14"/>
                  <a:pt x="14" y="22"/>
                  <a:pt x="14" y="31"/>
                </a:cubicBezTo>
                <a:cubicBezTo>
                  <a:pt x="14" y="602"/>
                  <a:pt x="14" y="602"/>
                  <a:pt x="14" y="602"/>
                </a:cubicBezTo>
                <a:cubicBezTo>
                  <a:pt x="14" y="611"/>
                  <a:pt x="22" y="619"/>
                  <a:pt x="32" y="619"/>
                </a:cubicBezTo>
                <a:cubicBezTo>
                  <a:pt x="433" y="619"/>
                  <a:pt x="433" y="619"/>
                  <a:pt x="433" y="619"/>
                </a:cubicBezTo>
                <a:cubicBezTo>
                  <a:pt x="443" y="619"/>
                  <a:pt x="451" y="611"/>
                  <a:pt x="451" y="602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1" y="22"/>
                  <a:pt x="443" y="14"/>
                  <a:pt x="433" y="14"/>
                </a:cubicBezTo>
                <a:lnTo>
                  <a:pt x="32" y="14"/>
                </a:lnTo>
                <a:close/>
                <a:moveTo>
                  <a:pt x="360" y="566"/>
                </a:moveTo>
                <a:cubicBezTo>
                  <a:pt x="332" y="566"/>
                  <a:pt x="309" y="544"/>
                  <a:pt x="309" y="516"/>
                </a:cubicBezTo>
                <a:cubicBezTo>
                  <a:pt x="309" y="488"/>
                  <a:pt x="332" y="465"/>
                  <a:pt x="360" y="465"/>
                </a:cubicBezTo>
                <a:cubicBezTo>
                  <a:pt x="388" y="465"/>
                  <a:pt x="411" y="488"/>
                  <a:pt x="411" y="516"/>
                </a:cubicBezTo>
                <a:cubicBezTo>
                  <a:pt x="411" y="544"/>
                  <a:pt x="388" y="566"/>
                  <a:pt x="360" y="566"/>
                </a:cubicBezTo>
                <a:close/>
                <a:moveTo>
                  <a:pt x="360" y="479"/>
                </a:moveTo>
                <a:cubicBezTo>
                  <a:pt x="340" y="479"/>
                  <a:pt x="323" y="495"/>
                  <a:pt x="323" y="516"/>
                </a:cubicBezTo>
                <a:cubicBezTo>
                  <a:pt x="323" y="536"/>
                  <a:pt x="340" y="552"/>
                  <a:pt x="360" y="552"/>
                </a:cubicBezTo>
                <a:cubicBezTo>
                  <a:pt x="380" y="552"/>
                  <a:pt x="397" y="536"/>
                  <a:pt x="397" y="516"/>
                </a:cubicBezTo>
                <a:cubicBezTo>
                  <a:pt x="397" y="495"/>
                  <a:pt x="380" y="479"/>
                  <a:pt x="360" y="479"/>
                </a:cubicBezTo>
                <a:close/>
                <a:moveTo>
                  <a:pt x="232" y="566"/>
                </a:moveTo>
                <a:cubicBezTo>
                  <a:pt x="204" y="566"/>
                  <a:pt x="182" y="544"/>
                  <a:pt x="182" y="516"/>
                </a:cubicBezTo>
                <a:cubicBezTo>
                  <a:pt x="182" y="488"/>
                  <a:pt x="204" y="465"/>
                  <a:pt x="232" y="465"/>
                </a:cubicBezTo>
                <a:cubicBezTo>
                  <a:pt x="260" y="465"/>
                  <a:pt x="283" y="488"/>
                  <a:pt x="283" y="516"/>
                </a:cubicBezTo>
                <a:cubicBezTo>
                  <a:pt x="283" y="544"/>
                  <a:pt x="260" y="566"/>
                  <a:pt x="232" y="566"/>
                </a:cubicBezTo>
                <a:close/>
                <a:moveTo>
                  <a:pt x="232" y="479"/>
                </a:moveTo>
                <a:cubicBezTo>
                  <a:pt x="212" y="479"/>
                  <a:pt x="196" y="495"/>
                  <a:pt x="196" y="516"/>
                </a:cubicBezTo>
                <a:cubicBezTo>
                  <a:pt x="196" y="536"/>
                  <a:pt x="212" y="552"/>
                  <a:pt x="232" y="552"/>
                </a:cubicBezTo>
                <a:cubicBezTo>
                  <a:pt x="253" y="552"/>
                  <a:pt x="269" y="536"/>
                  <a:pt x="269" y="516"/>
                </a:cubicBezTo>
                <a:cubicBezTo>
                  <a:pt x="269" y="495"/>
                  <a:pt x="253" y="479"/>
                  <a:pt x="232" y="479"/>
                </a:cubicBezTo>
                <a:close/>
                <a:moveTo>
                  <a:pt x="105" y="566"/>
                </a:moveTo>
                <a:cubicBezTo>
                  <a:pt x="77" y="566"/>
                  <a:pt x="54" y="544"/>
                  <a:pt x="54" y="516"/>
                </a:cubicBezTo>
                <a:cubicBezTo>
                  <a:pt x="54" y="488"/>
                  <a:pt x="77" y="465"/>
                  <a:pt x="105" y="465"/>
                </a:cubicBezTo>
                <a:cubicBezTo>
                  <a:pt x="133" y="465"/>
                  <a:pt x="156" y="488"/>
                  <a:pt x="156" y="516"/>
                </a:cubicBezTo>
                <a:cubicBezTo>
                  <a:pt x="156" y="544"/>
                  <a:pt x="133" y="566"/>
                  <a:pt x="105" y="566"/>
                </a:cubicBezTo>
                <a:close/>
                <a:moveTo>
                  <a:pt x="105" y="479"/>
                </a:moveTo>
                <a:cubicBezTo>
                  <a:pt x="85" y="479"/>
                  <a:pt x="68" y="495"/>
                  <a:pt x="68" y="516"/>
                </a:cubicBezTo>
                <a:cubicBezTo>
                  <a:pt x="68" y="536"/>
                  <a:pt x="85" y="552"/>
                  <a:pt x="105" y="552"/>
                </a:cubicBezTo>
                <a:cubicBezTo>
                  <a:pt x="125" y="552"/>
                  <a:pt x="142" y="536"/>
                  <a:pt x="142" y="516"/>
                </a:cubicBezTo>
                <a:cubicBezTo>
                  <a:pt x="142" y="495"/>
                  <a:pt x="125" y="479"/>
                  <a:pt x="105" y="479"/>
                </a:cubicBezTo>
                <a:close/>
                <a:moveTo>
                  <a:pt x="360" y="440"/>
                </a:moveTo>
                <a:cubicBezTo>
                  <a:pt x="332" y="440"/>
                  <a:pt x="309" y="417"/>
                  <a:pt x="309" y="389"/>
                </a:cubicBezTo>
                <a:cubicBezTo>
                  <a:pt x="309" y="361"/>
                  <a:pt x="332" y="338"/>
                  <a:pt x="360" y="338"/>
                </a:cubicBezTo>
                <a:cubicBezTo>
                  <a:pt x="388" y="338"/>
                  <a:pt x="411" y="361"/>
                  <a:pt x="411" y="389"/>
                </a:cubicBezTo>
                <a:cubicBezTo>
                  <a:pt x="411" y="417"/>
                  <a:pt x="388" y="440"/>
                  <a:pt x="360" y="440"/>
                </a:cubicBezTo>
                <a:close/>
                <a:moveTo>
                  <a:pt x="360" y="352"/>
                </a:moveTo>
                <a:cubicBezTo>
                  <a:pt x="340" y="352"/>
                  <a:pt x="323" y="369"/>
                  <a:pt x="323" y="389"/>
                </a:cubicBezTo>
                <a:cubicBezTo>
                  <a:pt x="323" y="409"/>
                  <a:pt x="340" y="426"/>
                  <a:pt x="360" y="426"/>
                </a:cubicBezTo>
                <a:cubicBezTo>
                  <a:pt x="380" y="426"/>
                  <a:pt x="397" y="409"/>
                  <a:pt x="397" y="389"/>
                </a:cubicBezTo>
                <a:cubicBezTo>
                  <a:pt x="397" y="369"/>
                  <a:pt x="380" y="352"/>
                  <a:pt x="360" y="352"/>
                </a:cubicBezTo>
                <a:close/>
                <a:moveTo>
                  <a:pt x="232" y="440"/>
                </a:moveTo>
                <a:cubicBezTo>
                  <a:pt x="204" y="440"/>
                  <a:pt x="182" y="417"/>
                  <a:pt x="182" y="389"/>
                </a:cubicBezTo>
                <a:cubicBezTo>
                  <a:pt x="182" y="361"/>
                  <a:pt x="204" y="338"/>
                  <a:pt x="232" y="338"/>
                </a:cubicBezTo>
                <a:cubicBezTo>
                  <a:pt x="260" y="338"/>
                  <a:pt x="283" y="361"/>
                  <a:pt x="283" y="389"/>
                </a:cubicBezTo>
                <a:cubicBezTo>
                  <a:pt x="283" y="417"/>
                  <a:pt x="260" y="440"/>
                  <a:pt x="232" y="440"/>
                </a:cubicBezTo>
                <a:close/>
                <a:moveTo>
                  <a:pt x="232" y="352"/>
                </a:moveTo>
                <a:cubicBezTo>
                  <a:pt x="212" y="352"/>
                  <a:pt x="196" y="369"/>
                  <a:pt x="196" y="389"/>
                </a:cubicBezTo>
                <a:cubicBezTo>
                  <a:pt x="196" y="409"/>
                  <a:pt x="212" y="426"/>
                  <a:pt x="232" y="426"/>
                </a:cubicBezTo>
                <a:cubicBezTo>
                  <a:pt x="253" y="426"/>
                  <a:pt x="269" y="409"/>
                  <a:pt x="269" y="389"/>
                </a:cubicBezTo>
                <a:cubicBezTo>
                  <a:pt x="269" y="369"/>
                  <a:pt x="253" y="352"/>
                  <a:pt x="232" y="352"/>
                </a:cubicBezTo>
                <a:close/>
                <a:moveTo>
                  <a:pt x="105" y="440"/>
                </a:moveTo>
                <a:cubicBezTo>
                  <a:pt x="77" y="440"/>
                  <a:pt x="54" y="417"/>
                  <a:pt x="54" y="389"/>
                </a:cubicBezTo>
                <a:cubicBezTo>
                  <a:pt x="54" y="361"/>
                  <a:pt x="77" y="338"/>
                  <a:pt x="105" y="338"/>
                </a:cubicBezTo>
                <a:cubicBezTo>
                  <a:pt x="133" y="338"/>
                  <a:pt x="156" y="361"/>
                  <a:pt x="156" y="389"/>
                </a:cubicBezTo>
                <a:cubicBezTo>
                  <a:pt x="156" y="417"/>
                  <a:pt x="133" y="440"/>
                  <a:pt x="105" y="440"/>
                </a:cubicBezTo>
                <a:close/>
                <a:moveTo>
                  <a:pt x="105" y="352"/>
                </a:moveTo>
                <a:cubicBezTo>
                  <a:pt x="85" y="352"/>
                  <a:pt x="68" y="369"/>
                  <a:pt x="68" y="389"/>
                </a:cubicBezTo>
                <a:cubicBezTo>
                  <a:pt x="68" y="409"/>
                  <a:pt x="85" y="426"/>
                  <a:pt x="105" y="426"/>
                </a:cubicBezTo>
                <a:cubicBezTo>
                  <a:pt x="125" y="426"/>
                  <a:pt x="142" y="409"/>
                  <a:pt x="142" y="389"/>
                </a:cubicBezTo>
                <a:cubicBezTo>
                  <a:pt x="142" y="369"/>
                  <a:pt x="125" y="352"/>
                  <a:pt x="105" y="352"/>
                </a:cubicBezTo>
                <a:close/>
                <a:moveTo>
                  <a:pt x="360" y="313"/>
                </a:moveTo>
                <a:cubicBezTo>
                  <a:pt x="332" y="313"/>
                  <a:pt x="309" y="290"/>
                  <a:pt x="309" y="262"/>
                </a:cubicBezTo>
                <a:cubicBezTo>
                  <a:pt x="309" y="234"/>
                  <a:pt x="332" y="212"/>
                  <a:pt x="360" y="212"/>
                </a:cubicBezTo>
                <a:cubicBezTo>
                  <a:pt x="388" y="212"/>
                  <a:pt x="411" y="234"/>
                  <a:pt x="411" y="262"/>
                </a:cubicBezTo>
                <a:cubicBezTo>
                  <a:pt x="411" y="290"/>
                  <a:pt x="388" y="313"/>
                  <a:pt x="360" y="313"/>
                </a:cubicBezTo>
                <a:close/>
                <a:moveTo>
                  <a:pt x="360" y="226"/>
                </a:moveTo>
                <a:cubicBezTo>
                  <a:pt x="340" y="226"/>
                  <a:pt x="323" y="242"/>
                  <a:pt x="323" y="262"/>
                </a:cubicBezTo>
                <a:cubicBezTo>
                  <a:pt x="323" y="283"/>
                  <a:pt x="340" y="299"/>
                  <a:pt x="360" y="299"/>
                </a:cubicBezTo>
                <a:cubicBezTo>
                  <a:pt x="380" y="299"/>
                  <a:pt x="397" y="283"/>
                  <a:pt x="397" y="262"/>
                </a:cubicBezTo>
                <a:cubicBezTo>
                  <a:pt x="397" y="242"/>
                  <a:pt x="380" y="226"/>
                  <a:pt x="360" y="226"/>
                </a:cubicBezTo>
                <a:close/>
                <a:moveTo>
                  <a:pt x="232" y="313"/>
                </a:moveTo>
                <a:cubicBezTo>
                  <a:pt x="204" y="313"/>
                  <a:pt x="182" y="290"/>
                  <a:pt x="182" y="262"/>
                </a:cubicBezTo>
                <a:cubicBezTo>
                  <a:pt x="182" y="234"/>
                  <a:pt x="204" y="212"/>
                  <a:pt x="232" y="212"/>
                </a:cubicBezTo>
                <a:cubicBezTo>
                  <a:pt x="260" y="212"/>
                  <a:pt x="283" y="234"/>
                  <a:pt x="283" y="262"/>
                </a:cubicBezTo>
                <a:cubicBezTo>
                  <a:pt x="283" y="290"/>
                  <a:pt x="260" y="313"/>
                  <a:pt x="232" y="313"/>
                </a:cubicBezTo>
                <a:close/>
                <a:moveTo>
                  <a:pt x="232" y="226"/>
                </a:moveTo>
                <a:cubicBezTo>
                  <a:pt x="212" y="226"/>
                  <a:pt x="196" y="242"/>
                  <a:pt x="196" y="262"/>
                </a:cubicBezTo>
                <a:cubicBezTo>
                  <a:pt x="196" y="283"/>
                  <a:pt x="212" y="299"/>
                  <a:pt x="232" y="299"/>
                </a:cubicBezTo>
                <a:cubicBezTo>
                  <a:pt x="253" y="299"/>
                  <a:pt x="269" y="283"/>
                  <a:pt x="269" y="262"/>
                </a:cubicBezTo>
                <a:cubicBezTo>
                  <a:pt x="269" y="242"/>
                  <a:pt x="253" y="226"/>
                  <a:pt x="232" y="226"/>
                </a:cubicBezTo>
                <a:close/>
                <a:moveTo>
                  <a:pt x="105" y="313"/>
                </a:moveTo>
                <a:cubicBezTo>
                  <a:pt x="77" y="313"/>
                  <a:pt x="54" y="290"/>
                  <a:pt x="54" y="262"/>
                </a:cubicBezTo>
                <a:cubicBezTo>
                  <a:pt x="54" y="234"/>
                  <a:pt x="77" y="212"/>
                  <a:pt x="105" y="212"/>
                </a:cubicBezTo>
                <a:cubicBezTo>
                  <a:pt x="133" y="212"/>
                  <a:pt x="156" y="234"/>
                  <a:pt x="156" y="262"/>
                </a:cubicBezTo>
                <a:cubicBezTo>
                  <a:pt x="156" y="290"/>
                  <a:pt x="133" y="313"/>
                  <a:pt x="105" y="313"/>
                </a:cubicBezTo>
                <a:close/>
                <a:moveTo>
                  <a:pt x="105" y="226"/>
                </a:moveTo>
                <a:cubicBezTo>
                  <a:pt x="85" y="226"/>
                  <a:pt x="68" y="242"/>
                  <a:pt x="68" y="262"/>
                </a:cubicBezTo>
                <a:cubicBezTo>
                  <a:pt x="68" y="283"/>
                  <a:pt x="85" y="299"/>
                  <a:pt x="105" y="299"/>
                </a:cubicBezTo>
                <a:cubicBezTo>
                  <a:pt x="125" y="299"/>
                  <a:pt x="142" y="283"/>
                  <a:pt x="142" y="262"/>
                </a:cubicBezTo>
                <a:cubicBezTo>
                  <a:pt x="142" y="242"/>
                  <a:pt x="125" y="226"/>
                  <a:pt x="105" y="226"/>
                </a:cubicBezTo>
                <a:close/>
                <a:moveTo>
                  <a:pt x="360" y="168"/>
                </a:moveTo>
                <a:cubicBezTo>
                  <a:pt x="105" y="168"/>
                  <a:pt x="105" y="168"/>
                  <a:pt x="105" y="168"/>
                </a:cubicBezTo>
                <a:cubicBezTo>
                  <a:pt x="77" y="168"/>
                  <a:pt x="54" y="145"/>
                  <a:pt x="54" y="117"/>
                </a:cubicBezTo>
                <a:cubicBezTo>
                  <a:pt x="54" y="89"/>
                  <a:pt x="77" y="66"/>
                  <a:pt x="105" y="66"/>
                </a:cubicBezTo>
                <a:cubicBezTo>
                  <a:pt x="360" y="66"/>
                  <a:pt x="360" y="66"/>
                  <a:pt x="360" y="66"/>
                </a:cubicBezTo>
                <a:cubicBezTo>
                  <a:pt x="388" y="66"/>
                  <a:pt x="411" y="89"/>
                  <a:pt x="411" y="117"/>
                </a:cubicBezTo>
                <a:cubicBezTo>
                  <a:pt x="411" y="145"/>
                  <a:pt x="388" y="168"/>
                  <a:pt x="360" y="168"/>
                </a:cubicBezTo>
                <a:close/>
                <a:moveTo>
                  <a:pt x="105" y="80"/>
                </a:moveTo>
                <a:cubicBezTo>
                  <a:pt x="85" y="80"/>
                  <a:pt x="68" y="97"/>
                  <a:pt x="68" y="117"/>
                </a:cubicBezTo>
                <a:cubicBezTo>
                  <a:pt x="68" y="137"/>
                  <a:pt x="85" y="154"/>
                  <a:pt x="105" y="154"/>
                </a:cubicBezTo>
                <a:cubicBezTo>
                  <a:pt x="360" y="154"/>
                  <a:pt x="360" y="154"/>
                  <a:pt x="360" y="154"/>
                </a:cubicBezTo>
                <a:cubicBezTo>
                  <a:pt x="380" y="154"/>
                  <a:pt x="397" y="137"/>
                  <a:pt x="397" y="117"/>
                </a:cubicBezTo>
                <a:cubicBezTo>
                  <a:pt x="397" y="97"/>
                  <a:pt x="380" y="80"/>
                  <a:pt x="360" y="80"/>
                </a:cubicBezTo>
                <a:lnTo>
                  <a:pt x="105" y="80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238" name="Group 237"/>
          <p:cNvGrpSpPr>
            <a:grpSpLocks noChangeAspect="1"/>
          </p:cNvGrpSpPr>
          <p:nvPr/>
        </p:nvGrpSpPr>
        <p:grpSpPr bwMode="auto">
          <a:xfrm>
            <a:off x="1521067" y="3426777"/>
            <a:ext cx="431561" cy="440987"/>
            <a:chOff x="3263" y="1117"/>
            <a:chExt cx="229" cy="234"/>
          </a:xfrm>
          <a:noFill/>
        </p:grpSpPr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5" name="Freeform 244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6" name="Freeform 245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7" name="Freeform 246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8" name="Freeform 247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49" name="Freeform 33"/>
          <p:cNvSpPr>
            <a:spLocks noEditPoints="1"/>
          </p:cNvSpPr>
          <p:nvPr/>
        </p:nvSpPr>
        <p:spPr bwMode="auto">
          <a:xfrm>
            <a:off x="981518" y="4511007"/>
            <a:ext cx="367375" cy="385234"/>
          </a:xfrm>
          <a:custGeom>
            <a:avLst/>
            <a:gdLst>
              <a:gd name="T0" fmla="*/ 787 w 800"/>
              <a:gd name="T1" fmla="*/ 260 h 839"/>
              <a:gd name="T2" fmla="*/ 569 w 800"/>
              <a:gd name="T3" fmla="*/ 260 h 839"/>
              <a:gd name="T4" fmla="*/ 556 w 800"/>
              <a:gd name="T5" fmla="*/ 273 h 839"/>
              <a:gd name="T6" fmla="*/ 556 w 800"/>
              <a:gd name="T7" fmla="*/ 827 h 839"/>
              <a:gd name="T8" fmla="*/ 569 w 800"/>
              <a:gd name="T9" fmla="*/ 839 h 839"/>
              <a:gd name="T10" fmla="*/ 787 w 800"/>
              <a:gd name="T11" fmla="*/ 839 h 839"/>
              <a:gd name="T12" fmla="*/ 800 w 800"/>
              <a:gd name="T13" fmla="*/ 827 h 839"/>
              <a:gd name="T14" fmla="*/ 800 w 800"/>
              <a:gd name="T15" fmla="*/ 273 h 839"/>
              <a:gd name="T16" fmla="*/ 787 w 800"/>
              <a:gd name="T17" fmla="*/ 260 h 839"/>
              <a:gd name="T18" fmla="*/ 775 w 800"/>
              <a:gd name="T19" fmla="*/ 814 h 839"/>
              <a:gd name="T20" fmla="*/ 581 w 800"/>
              <a:gd name="T21" fmla="*/ 814 h 839"/>
              <a:gd name="T22" fmla="*/ 581 w 800"/>
              <a:gd name="T23" fmla="*/ 285 h 839"/>
              <a:gd name="T24" fmla="*/ 775 w 800"/>
              <a:gd name="T25" fmla="*/ 285 h 839"/>
              <a:gd name="T26" fmla="*/ 775 w 800"/>
              <a:gd name="T27" fmla="*/ 814 h 839"/>
              <a:gd name="T28" fmla="*/ 509 w 800"/>
              <a:gd name="T29" fmla="*/ 0 h 839"/>
              <a:gd name="T30" fmla="*/ 291 w 800"/>
              <a:gd name="T31" fmla="*/ 0 h 839"/>
              <a:gd name="T32" fmla="*/ 278 w 800"/>
              <a:gd name="T33" fmla="*/ 12 h 839"/>
              <a:gd name="T34" fmla="*/ 278 w 800"/>
              <a:gd name="T35" fmla="*/ 827 h 839"/>
              <a:gd name="T36" fmla="*/ 291 w 800"/>
              <a:gd name="T37" fmla="*/ 839 h 839"/>
              <a:gd name="T38" fmla="*/ 509 w 800"/>
              <a:gd name="T39" fmla="*/ 839 h 839"/>
              <a:gd name="T40" fmla="*/ 521 w 800"/>
              <a:gd name="T41" fmla="*/ 827 h 839"/>
              <a:gd name="T42" fmla="*/ 521 w 800"/>
              <a:gd name="T43" fmla="*/ 12 h 839"/>
              <a:gd name="T44" fmla="*/ 509 w 800"/>
              <a:gd name="T45" fmla="*/ 0 h 839"/>
              <a:gd name="T46" fmla="*/ 497 w 800"/>
              <a:gd name="T47" fmla="*/ 814 h 839"/>
              <a:gd name="T48" fmla="*/ 303 w 800"/>
              <a:gd name="T49" fmla="*/ 814 h 839"/>
              <a:gd name="T50" fmla="*/ 303 w 800"/>
              <a:gd name="T51" fmla="*/ 25 h 839"/>
              <a:gd name="T52" fmla="*/ 497 w 800"/>
              <a:gd name="T53" fmla="*/ 25 h 839"/>
              <a:gd name="T54" fmla="*/ 497 w 800"/>
              <a:gd name="T55" fmla="*/ 814 h 839"/>
              <a:gd name="T56" fmla="*/ 231 w 800"/>
              <a:gd name="T57" fmla="*/ 395 h 839"/>
              <a:gd name="T58" fmla="*/ 12 w 800"/>
              <a:gd name="T59" fmla="*/ 395 h 839"/>
              <a:gd name="T60" fmla="*/ 0 w 800"/>
              <a:gd name="T61" fmla="*/ 408 h 839"/>
              <a:gd name="T62" fmla="*/ 0 w 800"/>
              <a:gd name="T63" fmla="*/ 827 h 839"/>
              <a:gd name="T64" fmla="*/ 12 w 800"/>
              <a:gd name="T65" fmla="*/ 839 h 839"/>
              <a:gd name="T66" fmla="*/ 231 w 800"/>
              <a:gd name="T67" fmla="*/ 839 h 839"/>
              <a:gd name="T68" fmla="*/ 243 w 800"/>
              <a:gd name="T69" fmla="*/ 827 h 839"/>
              <a:gd name="T70" fmla="*/ 243 w 800"/>
              <a:gd name="T71" fmla="*/ 408 h 839"/>
              <a:gd name="T72" fmla="*/ 231 w 800"/>
              <a:gd name="T73" fmla="*/ 395 h 839"/>
              <a:gd name="T74" fmla="*/ 218 w 800"/>
              <a:gd name="T75" fmla="*/ 814 h 839"/>
              <a:gd name="T76" fmla="*/ 25 w 800"/>
              <a:gd name="T77" fmla="*/ 814 h 839"/>
              <a:gd name="T78" fmla="*/ 25 w 800"/>
              <a:gd name="T79" fmla="*/ 420 h 839"/>
              <a:gd name="T80" fmla="*/ 218 w 800"/>
              <a:gd name="T81" fmla="*/ 420 h 839"/>
              <a:gd name="T82" fmla="*/ 218 w 800"/>
              <a:gd name="T83" fmla="*/ 81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0" h="839">
                <a:moveTo>
                  <a:pt x="787" y="260"/>
                </a:moveTo>
                <a:cubicBezTo>
                  <a:pt x="569" y="260"/>
                  <a:pt x="569" y="260"/>
                  <a:pt x="569" y="260"/>
                </a:cubicBezTo>
                <a:cubicBezTo>
                  <a:pt x="562" y="260"/>
                  <a:pt x="556" y="266"/>
                  <a:pt x="556" y="273"/>
                </a:cubicBezTo>
                <a:cubicBezTo>
                  <a:pt x="556" y="827"/>
                  <a:pt x="556" y="827"/>
                  <a:pt x="556" y="827"/>
                </a:cubicBezTo>
                <a:cubicBezTo>
                  <a:pt x="556" y="833"/>
                  <a:pt x="562" y="839"/>
                  <a:pt x="569" y="839"/>
                </a:cubicBezTo>
                <a:cubicBezTo>
                  <a:pt x="787" y="839"/>
                  <a:pt x="787" y="839"/>
                  <a:pt x="787" y="839"/>
                </a:cubicBezTo>
                <a:cubicBezTo>
                  <a:pt x="794" y="839"/>
                  <a:pt x="800" y="833"/>
                  <a:pt x="800" y="827"/>
                </a:cubicBezTo>
                <a:cubicBezTo>
                  <a:pt x="800" y="273"/>
                  <a:pt x="800" y="273"/>
                  <a:pt x="800" y="273"/>
                </a:cubicBezTo>
                <a:cubicBezTo>
                  <a:pt x="800" y="266"/>
                  <a:pt x="794" y="260"/>
                  <a:pt x="787" y="260"/>
                </a:cubicBezTo>
                <a:close/>
                <a:moveTo>
                  <a:pt x="775" y="814"/>
                </a:moveTo>
                <a:cubicBezTo>
                  <a:pt x="581" y="814"/>
                  <a:pt x="581" y="814"/>
                  <a:pt x="581" y="814"/>
                </a:cubicBezTo>
                <a:cubicBezTo>
                  <a:pt x="581" y="285"/>
                  <a:pt x="581" y="285"/>
                  <a:pt x="581" y="285"/>
                </a:cubicBezTo>
                <a:cubicBezTo>
                  <a:pt x="775" y="285"/>
                  <a:pt x="775" y="285"/>
                  <a:pt x="775" y="285"/>
                </a:cubicBezTo>
                <a:lnTo>
                  <a:pt x="775" y="814"/>
                </a:lnTo>
                <a:close/>
                <a:moveTo>
                  <a:pt x="509" y="0"/>
                </a:moveTo>
                <a:cubicBezTo>
                  <a:pt x="291" y="0"/>
                  <a:pt x="291" y="0"/>
                  <a:pt x="291" y="0"/>
                </a:cubicBezTo>
                <a:cubicBezTo>
                  <a:pt x="284" y="0"/>
                  <a:pt x="278" y="6"/>
                  <a:pt x="278" y="12"/>
                </a:cubicBezTo>
                <a:cubicBezTo>
                  <a:pt x="278" y="827"/>
                  <a:pt x="278" y="827"/>
                  <a:pt x="278" y="827"/>
                </a:cubicBezTo>
                <a:cubicBezTo>
                  <a:pt x="278" y="833"/>
                  <a:pt x="284" y="839"/>
                  <a:pt x="291" y="839"/>
                </a:cubicBezTo>
                <a:cubicBezTo>
                  <a:pt x="509" y="839"/>
                  <a:pt x="509" y="839"/>
                  <a:pt x="509" y="839"/>
                </a:cubicBezTo>
                <a:cubicBezTo>
                  <a:pt x="516" y="839"/>
                  <a:pt x="521" y="833"/>
                  <a:pt x="521" y="827"/>
                </a:cubicBezTo>
                <a:cubicBezTo>
                  <a:pt x="521" y="12"/>
                  <a:pt x="521" y="12"/>
                  <a:pt x="521" y="12"/>
                </a:cubicBezTo>
                <a:cubicBezTo>
                  <a:pt x="521" y="6"/>
                  <a:pt x="516" y="0"/>
                  <a:pt x="509" y="0"/>
                </a:cubicBezTo>
                <a:close/>
                <a:moveTo>
                  <a:pt x="497" y="814"/>
                </a:moveTo>
                <a:cubicBezTo>
                  <a:pt x="303" y="814"/>
                  <a:pt x="303" y="814"/>
                  <a:pt x="303" y="814"/>
                </a:cubicBezTo>
                <a:cubicBezTo>
                  <a:pt x="303" y="25"/>
                  <a:pt x="303" y="25"/>
                  <a:pt x="303" y="25"/>
                </a:cubicBezTo>
                <a:cubicBezTo>
                  <a:pt x="497" y="25"/>
                  <a:pt x="497" y="25"/>
                  <a:pt x="497" y="25"/>
                </a:cubicBezTo>
                <a:lnTo>
                  <a:pt x="497" y="814"/>
                </a:lnTo>
                <a:close/>
                <a:moveTo>
                  <a:pt x="231" y="395"/>
                </a:moveTo>
                <a:cubicBezTo>
                  <a:pt x="12" y="395"/>
                  <a:pt x="12" y="395"/>
                  <a:pt x="12" y="395"/>
                </a:cubicBezTo>
                <a:cubicBezTo>
                  <a:pt x="5" y="395"/>
                  <a:pt x="0" y="401"/>
                  <a:pt x="0" y="408"/>
                </a:cubicBezTo>
                <a:cubicBezTo>
                  <a:pt x="0" y="827"/>
                  <a:pt x="0" y="827"/>
                  <a:pt x="0" y="827"/>
                </a:cubicBezTo>
                <a:cubicBezTo>
                  <a:pt x="0" y="833"/>
                  <a:pt x="5" y="839"/>
                  <a:pt x="12" y="839"/>
                </a:cubicBezTo>
                <a:cubicBezTo>
                  <a:pt x="231" y="839"/>
                  <a:pt x="231" y="839"/>
                  <a:pt x="231" y="839"/>
                </a:cubicBezTo>
                <a:cubicBezTo>
                  <a:pt x="238" y="839"/>
                  <a:pt x="243" y="833"/>
                  <a:pt x="243" y="827"/>
                </a:cubicBezTo>
                <a:cubicBezTo>
                  <a:pt x="243" y="408"/>
                  <a:pt x="243" y="408"/>
                  <a:pt x="243" y="408"/>
                </a:cubicBezTo>
                <a:cubicBezTo>
                  <a:pt x="243" y="401"/>
                  <a:pt x="238" y="395"/>
                  <a:pt x="231" y="395"/>
                </a:cubicBezTo>
                <a:close/>
                <a:moveTo>
                  <a:pt x="218" y="814"/>
                </a:moveTo>
                <a:cubicBezTo>
                  <a:pt x="25" y="814"/>
                  <a:pt x="25" y="814"/>
                  <a:pt x="25" y="814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8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50" name="Freeform 5"/>
          <p:cNvSpPr>
            <a:spLocks noEditPoints="1"/>
          </p:cNvSpPr>
          <p:nvPr/>
        </p:nvSpPr>
        <p:spPr bwMode="auto">
          <a:xfrm>
            <a:off x="6240788" y="2538917"/>
            <a:ext cx="380262" cy="347326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51" name="Freeform 17"/>
          <p:cNvSpPr>
            <a:spLocks noEditPoints="1"/>
          </p:cNvSpPr>
          <p:nvPr/>
        </p:nvSpPr>
        <p:spPr bwMode="auto">
          <a:xfrm>
            <a:off x="7323624" y="2556048"/>
            <a:ext cx="333109" cy="387035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93"/>
          <p:cNvSpPr>
            <a:spLocks noEditPoints="1"/>
          </p:cNvSpPr>
          <p:nvPr/>
        </p:nvSpPr>
        <p:spPr bwMode="auto">
          <a:xfrm>
            <a:off x="6296541" y="3510733"/>
            <a:ext cx="303793" cy="394297"/>
          </a:xfrm>
          <a:custGeom>
            <a:avLst/>
            <a:gdLst>
              <a:gd name="T0" fmla="*/ 486 w 486"/>
              <a:gd name="T1" fmla="*/ 163 h 630"/>
              <a:gd name="T2" fmla="*/ 485 w 486"/>
              <a:gd name="T3" fmla="*/ 161 h 630"/>
              <a:gd name="T4" fmla="*/ 484 w 486"/>
              <a:gd name="T5" fmla="*/ 160 h 630"/>
              <a:gd name="T6" fmla="*/ 326 w 486"/>
              <a:gd name="T7" fmla="*/ 2 h 630"/>
              <a:gd name="T8" fmla="*/ 325 w 486"/>
              <a:gd name="T9" fmla="*/ 1 h 630"/>
              <a:gd name="T10" fmla="*/ 323 w 486"/>
              <a:gd name="T11" fmla="*/ 1 h 630"/>
              <a:gd name="T12" fmla="*/ 122 w 486"/>
              <a:gd name="T13" fmla="*/ 0 h 630"/>
              <a:gd name="T14" fmla="*/ 115 w 486"/>
              <a:gd name="T15" fmla="*/ 137 h 630"/>
              <a:gd name="T16" fmla="*/ 0 w 486"/>
              <a:gd name="T17" fmla="*/ 144 h 630"/>
              <a:gd name="T18" fmla="*/ 7 w 486"/>
              <a:gd name="T19" fmla="*/ 630 h 630"/>
              <a:gd name="T20" fmla="*/ 372 w 486"/>
              <a:gd name="T21" fmla="*/ 623 h 630"/>
              <a:gd name="T22" fmla="*/ 479 w 486"/>
              <a:gd name="T23" fmla="*/ 493 h 630"/>
              <a:gd name="T24" fmla="*/ 486 w 486"/>
              <a:gd name="T25" fmla="*/ 165 h 630"/>
              <a:gd name="T26" fmla="*/ 329 w 486"/>
              <a:gd name="T27" fmla="*/ 24 h 630"/>
              <a:gd name="T28" fmla="*/ 329 w 486"/>
              <a:gd name="T29" fmla="*/ 158 h 630"/>
              <a:gd name="T30" fmla="*/ 358 w 486"/>
              <a:gd name="T31" fmla="*/ 616 h 630"/>
              <a:gd name="T32" fmla="*/ 14 w 486"/>
              <a:gd name="T33" fmla="*/ 151 h 630"/>
              <a:gd name="T34" fmla="*/ 200 w 486"/>
              <a:gd name="T35" fmla="*/ 302 h 630"/>
              <a:gd name="T36" fmla="*/ 358 w 486"/>
              <a:gd name="T37" fmla="*/ 309 h 630"/>
              <a:gd name="T38" fmla="*/ 348 w 486"/>
              <a:gd name="T39" fmla="*/ 295 h 630"/>
              <a:gd name="T40" fmla="*/ 214 w 486"/>
              <a:gd name="T41" fmla="*/ 161 h 630"/>
              <a:gd name="T42" fmla="*/ 372 w 486"/>
              <a:gd name="T43" fmla="*/ 479 h 630"/>
              <a:gd name="T44" fmla="*/ 372 w 486"/>
              <a:gd name="T45" fmla="*/ 301 h 630"/>
              <a:gd name="T46" fmla="*/ 371 w 486"/>
              <a:gd name="T47" fmla="*/ 299 h 630"/>
              <a:gd name="T48" fmla="*/ 371 w 486"/>
              <a:gd name="T49" fmla="*/ 298 h 630"/>
              <a:gd name="T50" fmla="*/ 212 w 486"/>
              <a:gd name="T51" fmla="*/ 139 h 630"/>
              <a:gd name="T52" fmla="*/ 211 w 486"/>
              <a:gd name="T53" fmla="*/ 138 h 630"/>
              <a:gd name="T54" fmla="*/ 210 w 486"/>
              <a:gd name="T55" fmla="*/ 138 h 630"/>
              <a:gd name="T56" fmla="*/ 207 w 486"/>
              <a:gd name="T57" fmla="*/ 137 h 630"/>
              <a:gd name="T58" fmla="*/ 129 w 486"/>
              <a:gd name="T59" fmla="*/ 14 h 630"/>
              <a:gd name="T60" fmla="*/ 315 w 486"/>
              <a:gd name="T61" fmla="*/ 165 h 630"/>
              <a:gd name="T62" fmla="*/ 472 w 486"/>
              <a:gd name="T63" fmla="*/ 172 h 630"/>
              <a:gd name="T64" fmla="*/ 372 w 486"/>
              <a:gd name="T65" fmla="*/ 47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6" h="630">
                <a:moveTo>
                  <a:pt x="486" y="164"/>
                </a:moveTo>
                <a:cubicBezTo>
                  <a:pt x="486" y="163"/>
                  <a:pt x="486" y="163"/>
                  <a:pt x="486" y="163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86" y="162"/>
                  <a:pt x="486" y="162"/>
                  <a:pt x="485" y="161"/>
                </a:cubicBezTo>
                <a:cubicBezTo>
                  <a:pt x="485" y="161"/>
                  <a:pt x="485" y="161"/>
                  <a:pt x="485" y="161"/>
                </a:cubicBezTo>
                <a:cubicBezTo>
                  <a:pt x="485" y="161"/>
                  <a:pt x="485" y="160"/>
                  <a:pt x="484" y="160"/>
                </a:cubicBezTo>
                <a:cubicBezTo>
                  <a:pt x="327" y="2"/>
                  <a:pt x="327" y="2"/>
                  <a:pt x="327" y="2"/>
                </a:cubicBezTo>
                <a:cubicBezTo>
                  <a:pt x="327" y="2"/>
                  <a:pt x="326" y="2"/>
                  <a:pt x="326" y="2"/>
                </a:cubicBezTo>
                <a:cubicBezTo>
                  <a:pt x="326" y="2"/>
                  <a:pt x="326" y="2"/>
                  <a:pt x="326" y="1"/>
                </a:cubicBezTo>
                <a:cubicBezTo>
                  <a:pt x="325" y="1"/>
                  <a:pt x="325" y="1"/>
                  <a:pt x="325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1"/>
                  <a:pt x="324" y="1"/>
                  <a:pt x="323" y="1"/>
                </a:cubicBezTo>
                <a:cubicBezTo>
                  <a:pt x="323" y="0"/>
                  <a:pt x="322" y="0"/>
                  <a:pt x="3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8" y="0"/>
                  <a:pt x="115" y="4"/>
                  <a:pt x="115" y="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41"/>
                  <a:pt x="0" y="144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6"/>
                  <a:pt x="3" y="630"/>
                  <a:pt x="7" y="630"/>
                </a:cubicBezTo>
                <a:cubicBezTo>
                  <a:pt x="365" y="630"/>
                  <a:pt x="365" y="630"/>
                  <a:pt x="365" y="630"/>
                </a:cubicBezTo>
                <a:cubicBezTo>
                  <a:pt x="369" y="630"/>
                  <a:pt x="372" y="626"/>
                  <a:pt x="372" y="623"/>
                </a:cubicBezTo>
                <a:cubicBezTo>
                  <a:pt x="372" y="493"/>
                  <a:pt x="372" y="493"/>
                  <a:pt x="372" y="493"/>
                </a:cubicBezTo>
                <a:cubicBezTo>
                  <a:pt x="479" y="493"/>
                  <a:pt x="479" y="493"/>
                  <a:pt x="479" y="493"/>
                </a:cubicBezTo>
                <a:cubicBezTo>
                  <a:pt x="483" y="493"/>
                  <a:pt x="486" y="489"/>
                  <a:pt x="486" y="486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86" y="164"/>
                  <a:pt x="486" y="164"/>
                  <a:pt x="486" y="164"/>
                </a:cubicBezTo>
                <a:close/>
                <a:moveTo>
                  <a:pt x="329" y="24"/>
                </a:moveTo>
                <a:cubicBezTo>
                  <a:pt x="463" y="158"/>
                  <a:pt x="463" y="158"/>
                  <a:pt x="463" y="158"/>
                </a:cubicBezTo>
                <a:cubicBezTo>
                  <a:pt x="329" y="158"/>
                  <a:pt x="329" y="158"/>
                  <a:pt x="329" y="158"/>
                </a:cubicBezTo>
                <a:lnTo>
                  <a:pt x="329" y="24"/>
                </a:lnTo>
                <a:close/>
                <a:moveTo>
                  <a:pt x="358" y="616"/>
                </a:moveTo>
                <a:cubicBezTo>
                  <a:pt x="14" y="616"/>
                  <a:pt x="14" y="616"/>
                  <a:pt x="14" y="616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6"/>
                  <a:pt x="203" y="309"/>
                  <a:pt x="207" y="309"/>
                </a:cubicBezTo>
                <a:cubicBezTo>
                  <a:pt x="358" y="309"/>
                  <a:pt x="358" y="309"/>
                  <a:pt x="358" y="309"/>
                </a:cubicBezTo>
                <a:lnTo>
                  <a:pt x="358" y="616"/>
                </a:lnTo>
                <a:close/>
                <a:moveTo>
                  <a:pt x="348" y="295"/>
                </a:moveTo>
                <a:cubicBezTo>
                  <a:pt x="214" y="295"/>
                  <a:pt x="214" y="295"/>
                  <a:pt x="214" y="295"/>
                </a:cubicBezTo>
                <a:cubicBezTo>
                  <a:pt x="214" y="161"/>
                  <a:pt x="214" y="161"/>
                  <a:pt x="214" y="161"/>
                </a:cubicBezTo>
                <a:lnTo>
                  <a:pt x="348" y="295"/>
                </a:lnTo>
                <a:close/>
                <a:moveTo>
                  <a:pt x="372" y="479"/>
                </a:moveTo>
                <a:cubicBezTo>
                  <a:pt x="372" y="302"/>
                  <a:pt x="372" y="302"/>
                  <a:pt x="372" y="302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300"/>
                  <a:pt x="371" y="300"/>
                  <a:pt x="371" y="300"/>
                </a:cubicBezTo>
                <a:cubicBezTo>
                  <a:pt x="371" y="299"/>
                  <a:pt x="371" y="299"/>
                  <a:pt x="371" y="299"/>
                </a:cubicBezTo>
                <a:cubicBezTo>
                  <a:pt x="371" y="299"/>
                  <a:pt x="371" y="299"/>
                  <a:pt x="371" y="298"/>
                </a:cubicBezTo>
                <a:cubicBezTo>
                  <a:pt x="371" y="298"/>
                  <a:pt x="371" y="298"/>
                  <a:pt x="371" y="298"/>
                </a:cubicBezTo>
                <a:cubicBezTo>
                  <a:pt x="370" y="298"/>
                  <a:pt x="370" y="297"/>
                  <a:pt x="370" y="297"/>
                </a:cubicBezTo>
                <a:cubicBezTo>
                  <a:pt x="212" y="139"/>
                  <a:pt x="212" y="139"/>
                  <a:pt x="212" y="139"/>
                </a:cubicBezTo>
                <a:cubicBezTo>
                  <a:pt x="212" y="139"/>
                  <a:pt x="211" y="139"/>
                  <a:pt x="211" y="139"/>
                </a:cubicBezTo>
                <a:cubicBezTo>
                  <a:pt x="211" y="139"/>
                  <a:pt x="211" y="138"/>
                  <a:pt x="211" y="138"/>
                </a:cubicBezTo>
                <a:cubicBezTo>
                  <a:pt x="211" y="138"/>
                  <a:pt x="210" y="138"/>
                  <a:pt x="210" y="138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09" y="138"/>
                  <a:pt x="209" y="138"/>
                  <a:pt x="209" y="138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129" y="137"/>
                  <a:pt x="129" y="137"/>
                  <a:pt x="129" y="137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5" y="165"/>
                  <a:pt x="315" y="165"/>
                  <a:pt x="315" y="165"/>
                </a:cubicBezTo>
                <a:cubicBezTo>
                  <a:pt x="315" y="169"/>
                  <a:pt x="318" y="172"/>
                  <a:pt x="322" y="172"/>
                </a:cubicBezTo>
                <a:cubicBezTo>
                  <a:pt x="472" y="172"/>
                  <a:pt x="472" y="172"/>
                  <a:pt x="472" y="172"/>
                </a:cubicBezTo>
                <a:cubicBezTo>
                  <a:pt x="472" y="479"/>
                  <a:pt x="472" y="479"/>
                  <a:pt x="472" y="479"/>
                </a:cubicBezTo>
                <a:lnTo>
                  <a:pt x="372" y="47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136"/>
          <p:cNvSpPr>
            <a:spLocks noEditPoints="1"/>
          </p:cNvSpPr>
          <p:nvPr/>
        </p:nvSpPr>
        <p:spPr bwMode="auto">
          <a:xfrm>
            <a:off x="6711196" y="4511007"/>
            <a:ext cx="386946" cy="31981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2588744" y="1827146"/>
            <a:ext cx="3012467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Work Sans Light" panose="00000400000000000000" pitchFamily="2" charset="0"/>
              </a:rPr>
              <a:t>PIM</a:t>
            </a:r>
            <a:endParaRPr lang="da-DK" dirty="0">
              <a:latin typeface="Work Sans Light" panose="00000400000000000000" pitchFamily="2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2587722" y="2947823"/>
            <a:ext cx="1026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4480615" y="3882957"/>
            <a:ext cx="1116103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DAM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2588744" y="3882957"/>
            <a:ext cx="102536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Integration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603557" y="4940048"/>
            <a:ext cx="1013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434199" y="5154495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DBS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506206" y="2943081"/>
            <a:ext cx="109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4523545" y="4911351"/>
            <a:ext cx="109500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62" name="Right Triangle 261"/>
          <p:cNvSpPr/>
          <p:nvPr/>
        </p:nvSpPr>
        <p:spPr>
          <a:xfrm rot="13484977">
            <a:off x="2161545" y="2609740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3" name="Right Triangle 262"/>
          <p:cNvSpPr/>
          <p:nvPr/>
        </p:nvSpPr>
        <p:spPr>
          <a:xfrm rot="13484977">
            <a:off x="2164298" y="4659236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4" name="Right Triangle 263"/>
          <p:cNvSpPr/>
          <p:nvPr/>
        </p:nvSpPr>
        <p:spPr>
          <a:xfrm rot="13484977">
            <a:off x="5466224" y="2614678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5" name="Right Triangle 264"/>
          <p:cNvSpPr/>
          <p:nvPr/>
        </p:nvSpPr>
        <p:spPr>
          <a:xfrm rot="13484977">
            <a:off x="5464585" y="4657552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6" name="Freeform 22"/>
          <p:cNvSpPr>
            <a:spLocks noEditPoints="1"/>
          </p:cNvSpPr>
          <p:nvPr/>
        </p:nvSpPr>
        <p:spPr bwMode="auto">
          <a:xfrm>
            <a:off x="2876388" y="260150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22"/>
          <p:cNvSpPr>
            <a:spLocks noEditPoints="1"/>
          </p:cNvSpPr>
          <p:nvPr/>
        </p:nvSpPr>
        <p:spPr bwMode="auto">
          <a:xfrm>
            <a:off x="4848996" y="259863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Freeform 18"/>
          <p:cNvSpPr>
            <a:spLocks noEditPoints="1"/>
          </p:cNvSpPr>
          <p:nvPr/>
        </p:nvSpPr>
        <p:spPr bwMode="auto">
          <a:xfrm>
            <a:off x="2849050" y="3409912"/>
            <a:ext cx="416523" cy="465591"/>
          </a:xfrm>
          <a:custGeom>
            <a:avLst/>
            <a:gdLst>
              <a:gd name="T0" fmla="*/ 189 w 189"/>
              <a:gd name="T1" fmla="*/ 43 h 211"/>
              <a:gd name="T2" fmla="*/ 146 w 189"/>
              <a:gd name="T3" fmla="*/ 0 h 211"/>
              <a:gd name="T4" fmla="*/ 130 w 189"/>
              <a:gd name="T5" fmla="*/ 20 h 211"/>
              <a:gd name="T6" fmla="*/ 116 w 189"/>
              <a:gd name="T7" fmla="*/ 49 h 211"/>
              <a:gd name="T8" fmla="*/ 73 w 189"/>
              <a:gd name="T9" fmla="*/ 29 h 211"/>
              <a:gd name="T10" fmla="*/ 59 w 189"/>
              <a:gd name="T11" fmla="*/ 49 h 211"/>
              <a:gd name="T12" fmla="*/ 45 w 189"/>
              <a:gd name="T13" fmla="*/ 103 h 211"/>
              <a:gd name="T14" fmla="*/ 3 w 189"/>
              <a:gd name="T15" fmla="*/ 83 h 211"/>
              <a:gd name="T16" fmla="*/ 3 w 189"/>
              <a:gd name="T17" fmla="*/ 128 h 211"/>
              <a:gd name="T18" fmla="*/ 45 w 189"/>
              <a:gd name="T19" fmla="*/ 108 h 211"/>
              <a:gd name="T20" fmla="*/ 59 w 189"/>
              <a:gd name="T21" fmla="*/ 162 h 211"/>
              <a:gd name="T22" fmla="*/ 73 w 189"/>
              <a:gd name="T23" fmla="*/ 182 h 211"/>
              <a:gd name="T24" fmla="*/ 116 w 189"/>
              <a:gd name="T25" fmla="*/ 162 h 211"/>
              <a:gd name="T26" fmla="*/ 130 w 189"/>
              <a:gd name="T27" fmla="*/ 191 h 211"/>
              <a:gd name="T28" fmla="*/ 146 w 189"/>
              <a:gd name="T29" fmla="*/ 211 h 211"/>
              <a:gd name="T30" fmla="*/ 189 w 189"/>
              <a:gd name="T31" fmla="*/ 168 h 211"/>
              <a:gd name="T32" fmla="*/ 144 w 189"/>
              <a:gd name="T33" fmla="*/ 168 h 211"/>
              <a:gd name="T34" fmla="*/ 133 w 189"/>
              <a:gd name="T35" fmla="*/ 135 h 211"/>
              <a:gd name="T36" fmla="*/ 146 w 189"/>
              <a:gd name="T37" fmla="*/ 156 h 211"/>
              <a:gd name="T38" fmla="*/ 189 w 189"/>
              <a:gd name="T39" fmla="*/ 113 h 211"/>
              <a:gd name="T40" fmla="*/ 144 w 189"/>
              <a:gd name="T41" fmla="*/ 113 h 211"/>
              <a:gd name="T42" fmla="*/ 128 w 189"/>
              <a:gd name="T43" fmla="*/ 133 h 211"/>
              <a:gd name="T44" fmla="*/ 116 w 189"/>
              <a:gd name="T45" fmla="*/ 139 h 211"/>
              <a:gd name="T46" fmla="*/ 71 w 189"/>
              <a:gd name="T47" fmla="*/ 139 h 211"/>
              <a:gd name="T48" fmla="*/ 61 w 189"/>
              <a:gd name="T49" fmla="*/ 54 h 211"/>
              <a:gd name="T50" fmla="*/ 73 w 189"/>
              <a:gd name="T51" fmla="*/ 74 h 211"/>
              <a:gd name="T52" fmla="*/ 116 w 189"/>
              <a:gd name="T53" fmla="*/ 54 h 211"/>
              <a:gd name="T54" fmla="*/ 130 w 189"/>
              <a:gd name="T55" fmla="*/ 80 h 211"/>
              <a:gd name="T56" fmla="*/ 146 w 189"/>
              <a:gd name="T57" fmla="*/ 101 h 211"/>
              <a:gd name="T58" fmla="*/ 189 w 189"/>
              <a:gd name="T59" fmla="*/ 58 h 211"/>
              <a:gd name="T60" fmla="*/ 144 w 189"/>
              <a:gd name="T61" fmla="*/ 58 h 211"/>
              <a:gd name="T62" fmla="*/ 133 w 189"/>
              <a:gd name="T63" fmla="*/ 25 h 211"/>
              <a:gd name="T64" fmla="*/ 146 w 189"/>
              <a:gd name="T65" fmla="*/ 45 h 211"/>
              <a:gd name="T66" fmla="*/ 5 w 189"/>
              <a:gd name="T67" fmla="*/ 88 h 211"/>
              <a:gd name="T68" fmla="*/ 148 w 189"/>
              <a:gd name="T69" fmla="*/ 171 h 211"/>
              <a:gd name="T70" fmla="*/ 148 w 189"/>
              <a:gd name="T71" fmla="*/ 206 h 211"/>
              <a:gd name="T72" fmla="*/ 184 w 189"/>
              <a:gd name="T73" fmla="*/ 115 h 211"/>
              <a:gd name="T74" fmla="*/ 148 w 189"/>
              <a:gd name="T75" fmla="*/ 115 h 211"/>
              <a:gd name="T76" fmla="*/ 111 w 189"/>
              <a:gd name="T77" fmla="*/ 177 h 211"/>
              <a:gd name="T78" fmla="*/ 111 w 189"/>
              <a:gd name="T79" fmla="*/ 70 h 211"/>
              <a:gd name="T80" fmla="*/ 111 w 189"/>
              <a:gd name="T81" fmla="*/ 34 h 211"/>
              <a:gd name="T82" fmla="*/ 184 w 189"/>
              <a:gd name="T83" fmla="*/ 60 h 211"/>
              <a:gd name="T84" fmla="*/ 148 w 189"/>
              <a:gd name="T85" fmla="*/ 60 h 211"/>
              <a:gd name="T86" fmla="*/ 184 w 189"/>
              <a:gd name="T87" fmla="*/ 4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211">
                <a:moveTo>
                  <a:pt x="146" y="45"/>
                </a:moveTo>
                <a:cubicBezTo>
                  <a:pt x="187" y="45"/>
                  <a:pt x="187" y="45"/>
                  <a:pt x="187" y="45"/>
                </a:cubicBezTo>
                <a:cubicBezTo>
                  <a:pt x="188" y="45"/>
                  <a:pt x="189" y="44"/>
                  <a:pt x="189" y="43"/>
                </a:cubicBezTo>
                <a:cubicBezTo>
                  <a:pt x="189" y="3"/>
                  <a:pt x="189" y="3"/>
                  <a:pt x="189" y="3"/>
                </a:cubicBezTo>
                <a:cubicBezTo>
                  <a:pt x="189" y="1"/>
                  <a:pt x="188" y="0"/>
                  <a:pt x="18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4" y="1"/>
                  <a:pt x="144" y="3"/>
                </a:cubicBezTo>
                <a:cubicBezTo>
                  <a:pt x="144" y="20"/>
                  <a:pt x="144" y="20"/>
                  <a:pt x="144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29" y="20"/>
                  <a:pt x="128" y="21"/>
                  <a:pt x="128" y="23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0"/>
                  <a:pt x="115" y="29"/>
                  <a:pt x="114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2" y="29"/>
                  <a:pt x="71" y="30"/>
                  <a:pt x="71" y="32"/>
                </a:cubicBezTo>
                <a:cubicBezTo>
                  <a:pt x="71" y="49"/>
                  <a:pt x="71" y="49"/>
                  <a:pt x="7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58" y="49"/>
                  <a:pt x="57" y="51"/>
                  <a:pt x="57" y="5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4"/>
                  <a:pt x="44" y="83"/>
                  <a:pt x="4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1" y="83"/>
                  <a:pt x="0" y="84"/>
                  <a:pt x="0" y="8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1" y="128"/>
                  <a:pt x="3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28"/>
                  <a:pt x="45" y="127"/>
                  <a:pt x="45" y="126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59"/>
                  <a:pt x="57" y="159"/>
                  <a:pt x="57" y="159"/>
                </a:cubicBezTo>
                <a:cubicBezTo>
                  <a:pt x="57" y="161"/>
                  <a:pt x="58" y="162"/>
                  <a:pt x="59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1"/>
                  <a:pt x="72" y="182"/>
                  <a:pt x="73" y="182"/>
                </a:cubicBezTo>
                <a:cubicBezTo>
                  <a:pt x="114" y="182"/>
                  <a:pt x="114" y="182"/>
                  <a:pt x="114" y="182"/>
                </a:cubicBezTo>
                <a:cubicBezTo>
                  <a:pt x="115" y="182"/>
                  <a:pt x="116" y="181"/>
                  <a:pt x="116" y="180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89"/>
                  <a:pt x="128" y="189"/>
                  <a:pt x="128" y="189"/>
                </a:cubicBezTo>
                <a:cubicBezTo>
                  <a:pt x="128" y="190"/>
                  <a:pt x="129" y="191"/>
                  <a:pt x="130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4" y="210"/>
                  <a:pt x="145" y="211"/>
                  <a:pt x="146" y="211"/>
                </a:cubicBezTo>
                <a:cubicBezTo>
                  <a:pt x="187" y="211"/>
                  <a:pt x="187" y="211"/>
                  <a:pt x="187" y="211"/>
                </a:cubicBezTo>
                <a:cubicBezTo>
                  <a:pt x="188" y="211"/>
                  <a:pt x="189" y="210"/>
                  <a:pt x="189" y="209"/>
                </a:cubicBezTo>
                <a:cubicBezTo>
                  <a:pt x="189" y="168"/>
                  <a:pt x="189" y="168"/>
                  <a:pt x="189" y="168"/>
                </a:cubicBezTo>
                <a:cubicBezTo>
                  <a:pt x="189" y="167"/>
                  <a:pt x="188" y="166"/>
                  <a:pt x="187" y="166"/>
                </a:cubicBezTo>
                <a:cubicBezTo>
                  <a:pt x="146" y="166"/>
                  <a:pt x="146" y="166"/>
                  <a:pt x="146" y="166"/>
                </a:cubicBezTo>
                <a:cubicBezTo>
                  <a:pt x="145" y="166"/>
                  <a:pt x="144" y="167"/>
                  <a:pt x="144" y="168"/>
                </a:cubicBezTo>
                <a:cubicBezTo>
                  <a:pt x="144" y="186"/>
                  <a:pt x="144" y="186"/>
                  <a:pt x="144" y="186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33" y="135"/>
                  <a:pt x="133" y="135"/>
                  <a:pt x="133" y="135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55"/>
                  <a:pt x="145" y="156"/>
                  <a:pt x="146" y="156"/>
                </a:cubicBezTo>
                <a:cubicBezTo>
                  <a:pt x="187" y="156"/>
                  <a:pt x="187" y="156"/>
                  <a:pt x="187" y="156"/>
                </a:cubicBezTo>
                <a:cubicBezTo>
                  <a:pt x="188" y="156"/>
                  <a:pt x="189" y="155"/>
                  <a:pt x="189" y="153"/>
                </a:cubicBezTo>
                <a:cubicBezTo>
                  <a:pt x="189" y="113"/>
                  <a:pt x="189" y="113"/>
                  <a:pt x="189" y="113"/>
                </a:cubicBezTo>
                <a:cubicBezTo>
                  <a:pt x="189" y="112"/>
                  <a:pt x="188" y="111"/>
                  <a:pt x="187" y="111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145" y="111"/>
                  <a:pt x="144" y="112"/>
                  <a:pt x="144" y="113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30" y="131"/>
                  <a:pt x="130" y="131"/>
                  <a:pt x="130" y="131"/>
                </a:cubicBezTo>
                <a:cubicBezTo>
                  <a:pt x="129" y="131"/>
                  <a:pt x="128" y="132"/>
                  <a:pt x="128" y="133"/>
                </a:cubicBezTo>
                <a:cubicBezTo>
                  <a:pt x="128" y="157"/>
                  <a:pt x="128" y="157"/>
                  <a:pt x="128" y="157"/>
                </a:cubicBezTo>
                <a:cubicBezTo>
                  <a:pt x="116" y="157"/>
                  <a:pt x="116" y="157"/>
                  <a:pt x="116" y="15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6" y="138"/>
                  <a:pt x="115" y="137"/>
                  <a:pt x="114" y="137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7"/>
                  <a:pt x="71" y="138"/>
                  <a:pt x="71" y="139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61" y="157"/>
                  <a:pt x="61" y="157"/>
                  <a:pt x="61" y="157"/>
                </a:cubicBezTo>
                <a:cubicBezTo>
                  <a:pt x="61" y="54"/>
                  <a:pt x="61" y="54"/>
                  <a:pt x="6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3"/>
                  <a:pt x="72" y="74"/>
                  <a:pt x="73" y="74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5" y="74"/>
                  <a:pt x="116" y="73"/>
                  <a:pt x="116" y="7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8" y="78"/>
                  <a:pt x="128" y="78"/>
                  <a:pt x="128" y="78"/>
                </a:cubicBezTo>
                <a:cubicBezTo>
                  <a:pt x="128" y="79"/>
                  <a:pt x="129" y="80"/>
                  <a:pt x="130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9"/>
                  <a:pt x="145" y="101"/>
                  <a:pt x="146" y="101"/>
                </a:cubicBezTo>
                <a:cubicBezTo>
                  <a:pt x="187" y="101"/>
                  <a:pt x="187" y="101"/>
                  <a:pt x="187" y="101"/>
                </a:cubicBezTo>
                <a:cubicBezTo>
                  <a:pt x="188" y="101"/>
                  <a:pt x="189" y="99"/>
                  <a:pt x="189" y="9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7"/>
                  <a:pt x="188" y="56"/>
                  <a:pt x="187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5" y="56"/>
                  <a:pt x="144" y="57"/>
                  <a:pt x="144" y="58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44" y="25"/>
                  <a:pt x="144" y="25"/>
                  <a:pt x="144" y="25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44" y="44"/>
                  <a:pt x="145" y="45"/>
                  <a:pt x="146" y="45"/>
                </a:cubicBezTo>
                <a:close/>
                <a:moveTo>
                  <a:pt x="41" y="123"/>
                </a:moveTo>
                <a:cubicBezTo>
                  <a:pt x="5" y="123"/>
                  <a:pt x="5" y="123"/>
                  <a:pt x="5" y="123"/>
                </a:cubicBezTo>
                <a:cubicBezTo>
                  <a:pt x="5" y="88"/>
                  <a:pt x="5" y="88"/>
                  <a:pt x="5" y="88"/>
                </a:cubicBezTo>
                <a:cubicBezTo>
                  <a:pt x="41" y="88"/>
                  <a:pt x="41" y="88"/>
                  <a:pt x="41" y="88"/>
                </a:cubicBezTo>
                <a:lnTo>
                  <a:pt x="41" y="123"/>
                </a:lnTo>
                <a:close/>
                <a:moveTo>
                  <a:pt x="148" y="171"/>
                </a:moveTo>
                <a:cubicBezTo>
                  <a:pt x="184" y="171"/>
                  <a:pt x="184" y="171"/>
                  <a:pt x="184" y="171"/>
                </a:cubicBezTo>
                <a:cubicBezTo>
                  <a:pt x="184" y="206"/>
                  <a:pt x="184" y="206"/>
                  <a:pt x="184" y="206"/>
                </a:cubicBezTo>
                <a:cubicBezTo>
                  <a:pt x="148" y="206"/>
                  <a:pt x="148" y="206"/>
                  <a:pt x="148" y="206"/>
                </a:cubicBezTo>
                <a:lnTo>
                  <a:pt x="148" y="171"/>
                </a:lnTo>
                <a:close/>
                <a:moveTo>
                  <a:pt x="148" y="115"/>
                </a:moveTo>
                <a:cubicBezTo>
                  <a:pt x="184" y="115"/>
                  <a:pt x="184" y="115"/>
                  <a:pt x="184" y="115"/>
                </a:cubicBezTo>
                <a:cubicBezTo>
                  <a:pt x="184" y="151"/>
                  <a:pt x="184" y="151"/>
                  <a:pt x="184" y="151"/>
                </a:cubicBezTo>
                <a:cubicBezTo>
                  <a:pt x="148" y="151"/>
                  <a:pt x="148" y="151"/>
                  <a:pt x="148" y="151"/>
                </a:cubicBezTo>
                <a:lnTo>
                  <a:pt x="148" y="115"/>
                </a:lnTo>
                <a:close/>
                <a:moveTo>
                  <a:pt x="76" y="142"/>
                </a:moveTo>
                <a:cubicBezTo>
                  <a:pt x="111" y="142"/>
                  <a:pt x="111" y="142"/>
                  <a:pt x="111" y="142"/>
                </a:cubicBezTo>
                <a:cubicBezTo>
                  <a:pt x="111" y="177"/>
                  <a:pt x="111" y="177"/>
                  <a:pt x="111" y="177"/>
                </a:cubicBezTo>
                <a:cubicBezTo>
                  <a:pt x="76" y="177"/>
                  <a:pt x="76" y="177"/>
                  <a:pt x="76" y="177"/>
                </a:cubicBezTo>
                <a:lnTo>
                  <a:pt x="76" y="142"/>
                </a:lnTo>
                <a:close/>
                <a:moveTo>
                  <a:pt x="111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34"/>
                  <a:pt x="76" y="34"/>
                  <a:pt x="76" y="34"/>
                </a:cubicBezTo>
                <a:cubicBezTo>
                  <a:pt x="111" y="34"/>
                  <a:pt x="111" y="34"/>
                  <a:pt x="111" y="34"/>
                </a:cubicBezTo>
                <a:lnTo>
                  <a:pt x="111" y="70"/>
                </a:lnTo>
                <a:close/>
                <a:moveTo>
                  <a:pt x="148" y="60"/>
                </a:moveTo>
                <a:cubicBezTo>
                  <a:pt x="184" y="60"/>
                  <a:pt x="184" y="60"/>
                  <a:pt x="184" y="60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48" y="96"/>
                  <a:pt x="148" y="96"/>
                  <a:pt x="148" y="96"/>
                </a:cubicBezTo>
                <a:lnTo>
                  <a:pt x="148" y="60"/>
                </a:lnTo>
                <a:close/>
                <a:moveTo>
                  <a:pt x="148" y="5"/>
                </a:moveTo>
                <a:cubicBezTo>
                  <a:pt x="184" y="5"/>
                  <a:pt x="184" y="5"/>
                  <a:pt x="184" y="5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48" y="41"/>
                  <a:pt x="148" y="41"/>
                  <a:pt x="148" y="41"/>
                </a:cubicBezTo>
                <a:lnTo>
                  <a:pt x="148" y="5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69" name="Freeform 22"/>
          <p:cNvSpPr>
            <a:spLocks noEditPoints="1"/>
          </p:cNvSpPr>
          <p:nvPr/>
        </p:nvSpPr>
        <p:spPr bwMode="auto">
          <a:xfrm>
            <a:off x="4866335" y="4592791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Freeform 22"/>
          <p:cNvSpPr>
            <a:spLocks noEditPoints="1"/>
          </p:cNvSpPr>
          <p:nvPr/>
        </p:nvSpPr>
        <p:spPr bwMode="auto">
          <a:xfrm>
            <a:off x="2893467" y="4586477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TextBox 270"/>
          <p:cNvSpPr txBox="1"/>
          <p:nvPr/>
        </p:nvSpPr>
        <p:spPr>
          <a:xfrm>
            <a:off x="3447616" y="3503427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PIM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72" name="Freeform 19"/>
          <p:cNvSpPr>
            <a:spLocks noEditPoints="1"/>
          </p:cNvSpPr>
          <p:nvPr/>
        </p:nvSpPr>
        <p:spPr bwMode="auto">
          <a:xfrm>
            <a:off x="3922149" y="3147866"/>
            <a:ext cx="360993" cy="330119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3" name="Group 272"/>
          <p:cNvGrpSpPr>
            <a:grpSpLocks noChangeAspect="1"/>
          </p:cNvGrpSpPr>
          <p:nvPr/>
        </p:nvGrpSpPr>
        <p:grpSpPr bwMode="auto">
          <a:xfrm>
            <a:off x="3896163" y="4674543"/>
            <a:ext cx="431561" cy="440987"/>
            <a:chOff x="3263" y="1117"/>
            <a:chExt cx="229" cy="234"/>
          </a:xfrm>
          <a:noFill/>
        </p:grpSpPr>
        <p:sp>
          <p:nvSpPr>
            <p:cNvPr id="274" name="Freeform 273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5" name="Freeform 274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7" name="Freeform 276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8" name="Freeform 277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9" name="Freeform 278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1" name="Freeform 280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3" name="Freeform 282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84" name="Freeform 21"/>
          <p:cNvSpPr>
            <a:spLocks noEditPoints="1"/>
          </p:cNvSpPr>
          <p:nvPr/>
        </p:nvSpPr>
        <p:spPr bwMode="auto">
          <a:xfrm>
            <a:off x="4882284" y="3555614"/>
            <a:ext cx="361612" cy="299180"/>
          </a:xfrm>
          <a:custGeom>
            <a:avLst/>
            <a:gdLst>
              <a:gd name="T0" fmla="*/ 446 w 813"/>
              <a:gd name="T1" fmla="*/ 0 h 672"/>
              <a:gd name="T2" fmla="*/ 20 w 813"/>
              <a:gd name="T3" fmla="*/ 282 h 672"/>
              <a:gd name="T4" fmla="*/ 123 w 813"/>
              <a:gd name="T5" fmla="*/ 469 h 672"/>
              <a:gd name="T6" fmla="*/ 324 w 813"/>
              <a:gd name="T7" fmla="*/ 440 h 672"/>
              <a:gd name="T8" fmla="*/ 321 w 813"/>
              <a:gd name="T9" fmla="*/ 465 h 672"/>
              <a:gd name="T10" fmla="*/ 327 w 813"/>
              <a:gd name="T11" fmla="*/ 666 h 672"/>
              <a:gd name="T12" fmla="*/ 396 w 813"/>
              <a:gd name="T13" fmla="*/ 672 h 672"/>
              <a:gd name="T14" fmla="*/ 716 w 813"/>
              <a:gd name="T15" fmla="*/ 112 h 672"/>
              <a:gd name="T16" fmla="*/ 396 w 813"/>
              <a:gd name="T17" fmla="*/ 651 h 672"/>
              <a:gd name="T18" fmla="*/ 312 w 813"/>
              <a:gd name="T19" fmla="*/ 632 h 672"/>
              <a:gd name="T20" fmla="*/ 347 w 813"/>
              <a:gd name="T21" fmla="*/ 431 h 672"/>
              <a:gd name="T22" fmla="*/ 299 w 813"/>
              <a:gd name="T23" fmla="*/ 424 h 672"/>
              <a:gd name="T24" fmla="*/ 123 w 813"/>
              <a:gd name="T25" fmla="*/ 448 h 672"/>
              <a:gd name="T26" fmla="*/ 40 w 813"/>
              <a:gd name="T27" fmla="*/ 288 h 672"/>
              <a:gd name="T28" fmla="*/ 446 w 813"/>
              <a:gd name="T29" fmla="*/ 21 h 672"/>
              <a:gd name="T30" fmla="*/ 789 w 813"/>
              <a:gd name="T31" fmla="*/ 342 h 672"/>
              <a:gd name="T32" fmla="*/ 115 w 813"/>
              <a:gd name="T33" fmla="*/ 245 h 672"/>
              <a:gd name="T34" fmla="*/ 249 w 813"/>
              <a:gd name="T35" fmla="*/ 245 h 672"/>
              <a:gd name="T36" fmla="*/ 182 w 813"/>
              <a:gd name="T37" fmla="*/ 291 h 672"/>
              <a:gd name="T38" fmla="*/ 182 w 813"/>
              <a:gd name="T39" fmla="*/ 198 h 672"/>
              <a:gd name="T40" fmla="*/ 182 w 813"/>
              <a:gd name="T41" fmla="*/ 291 h 672"/>
              <a:gd name="T42" fmla="*/ 326 w 813"/>
              <a:gd name="T43" fmla="*/ 77 h 672"/>
              <a:gd name="T44" fmla="*/ 326 w 813"/>
              <a:gd name="T45" fmla="*/ 211 h 672"/>
              <a:gd name="T46" fmla="*/ 326 w 813"/>
              <a:gd name="T47" fmla="*/ 190 h 672"/>
              <a:gd name="T48" fmla="*/ 326 w 813"/>
              <a:gd name="T49" fmla="*/ 98 h 672"/>
              <a:gd name="T50" fmla="*/ 326 w 813"/>
              <a:gd name="T51" fmla="*/ 190 h 672"/>
              <a:gd name="T52" fmla="*/ 619 w 813"/>
              <a:gd name="T53" fmla="*/ 156 h 672"/>
              <a:gd name="T54" fmla="*/ 619 w 813"/>
              <a:gd name="T55" fmla="*/ 291 h 672"/>
              <a:gd name="T56" fmla="*/ 573 w 813"/>
              <a:gd name="T57" fmla="*/ 223 h 672"/>
              <a:gd name="T58" fmla="*/ 666 w 813"/>
              <a:gd name="T59" fmla="*/ 223 h 672"/>
              <a:gd name="T60" fmla="*/ 573 w 813"/>
              <a:gd name="T61" fmla="*/ 223 h 672"/>
              <a:gd name="T62" fmla="*/ 415 w 813"/>
              <a:gd name="T63" fmla="*/ 144 h 672"/>
              <a:gd name="T64" fmla="*/ 550 w 813"/>
              <a:gd name="T65" fmla="*/ 144 h 672"/>
              <a:gd name="T66" fmla="*/ 482 w 813"/>
              <a:gd name="T67" fmla="*/ 190 h 672"/>
              <a:gd name="T68" fmla="*/ 482 w 813"/>
              <a:gd name="T69" fmla="*/ 98 h 672"/>
              <a:gd name="T70" fmla="*/ 482 w 813"/>
              <a:gd name="T71" fmla="*/ 190 h 672"/>
              <a:gd name="T72" fmla="*/ 372 w 813"/>
              <a:gd name="T73" fmla="*/ 545 h 672"/>
              <a:gd name="T74" fmla="*/ 507 w 813"/>
              <a:gd name="T75" fmla="*/ 545 h 672"/>
              <a:gd name="T76" fmla="*/ 440 w 813"/>
              <a:gd name="T77" fmla="*/ 591 h 672"/>
              <a:gd name="T78" fmla="*/ 440 w 813"/>
              <a:gd name="T79" fmla="*/ 499 h 672"/>
              <a:gd name="T80" fmla="*/ 440 w 813"/>
              <a:gd name="T81" fmla="*/ 591 h 672"/>
              <a:gd name="T82" fmla="*/ 669 w 813"/>
              <a:gd name="T83" fmla="*/ 460 h 672"/>
              <a:gd name="T84" fmla="*/ 669 w 813"/>
              <a:gd name="T85" fmla="*/ 325 h 672"/>
              <a:gd name="T86" fmla="*/ 715 w 813"/>
              <a:gd name="T87" fmla="*/ 393 h 672"/>
              <a:gd name="T88" fmla="*/ 622 w 813"/>
              <a:gd name="T89" fmla="*/ 393 h 672"/>
              <a:gd name="T90" fmla="*/ 715 w 813"/>
              <a:gd name="T91" fmla="*/ 393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3" h="672">
                <a:moveTo>
                  <a:pt x="716" y="112"/>
                </a:moveTo>
                <a:cubicBezTo>
                  <a:pt x="647" y="40"/>
                  <a:pt x="551" y="0"/>
                  <a:pt x="446" y="0"/>
                </a:cubicBezTo>
                <a:cubicBezTo>
                  <a:pt x="399" y="0"/>
                  <a:pt x="349" y="8"/>
                  <a:pt x="299" y="24"/>
                </a:cubicBezTo>
                <a:cubicBezTo>
                  <a:pt x="100" y="87"/>
                  <a:pt x="39" y="213"/>
                  <a:pt x="20" y="282"/>
                </a:cubicBezTo>
                <a:cubicBezTo>
                  <a:pt x="0" y="356"/>
                  <a:pt x="12" y="421"/>
                  <a:pt x="34" y="445"/>
                </a:cubicBezTo>
                <a:cubicBezTo>
                  <a:pt x="49" y="461"/>
                  <a:pt x="78" y="469"/>
                  <a:pt x="123" y="469"/>
                </a:cubicBezTo>
                <a:cubicBezTo>
                  <a:pt x="203" y="469"/>
                  <a:pt x="304" y="444"/>
                  <a:pt x="305" y="444"/>
                </a:cubicBezTo>
                <a:cubicBezTo>
                  <a:pt x="305" y="444"/>
                  <a:pt x="316" y="440"/>
                  <a:pt x="324" y="440"/>
                </a:cubicBezTo>
                <a:cubicBezTo>
                  <a:pt x="327" y="440"/>
                  <a:pt x="328" y="440"/>
                  <a:pt x="328" y="440"/>
                </a:cubicBezTo>
                <a:cubicBezTo>
                  <a:pt x="330" y="445"/>
                  <a:pt x="326" y="456"/>
                  <a:pt x="321" y="465"/>
                </a:cubicBezTo>
                <a:cubicBezTo>
                  <a:pt x="318" y="470"/>
                  <a:pt x="265" y="591"/>
                  <a:pt x="294" y="642"/>
                </a:cubicBezTo>
                <a:cubicBezTo>
                  <a:pt x="301" y="656"/>
                  <a:pt x="312" y="664"/>
                  <a:pt x="327" y="666"/>
                </a:cubicBezTo>
                <a:cubicBezTo>
                  <a:pt x="350" y="670"/>
                  <a:pt x="373" y="672"/>
                  <a:pt x="396" y="672"/>
                </a:cubicBezTo>
                <a:cubicBezTo>
                  <a:pt x="396" y="672"/>
                  <a:pt x="396" y="672"/>
                  <a:pt x="396" y="672"/>
                </a:cubicBezTo>
                <a:cubicBezTo>
                  <a:pt x="610" y="672"/>
                  <a:pt x="803" y="518"/>
                  <a:pt x="810" y="342"/>
                </a:cubicBezTo>
                <a:cubicBezTo>
                  <a:pt x="813" y="262"/>
                  <a:pt x="778" y="176"/>
                  <a:pt x="716" y="112"/>
                </a:cubicBezTo>
                <a:close/>
                <a:moveTo>
                  <a:pt x="789" y="342"/>
                </a:moveTo>
                <a:cubicBezTo>
                  <a:pt x="782" y="503"/>
                  <a:pt x="595" y="651"/>
                  <a:pt x="396" y="651"/>
                </a:cubicBezTo>
                <a:cubicBezTo>
                  <a:pt x="374" y="651"/>
                  <a:pt x="352" y="649"/>
                  <a:pt x="331" y="645"/>
                </a:cubicBezTo>
                <a:cubicBezTo>
                  <a:pt x="322" y="644"/>
                  <a:pt x="316" y="640"/>
                  <a:pt x="312" y="632"/>
                </a:cubicBezTo>
                <a:cubicBezTo>
                  <a:pt x="293" y="597"/>
                  <a:pt x="325" y="506"/>
                  <a:pt x="339" y="474"/>
                </a:cubicBezTo>
                <a:cubicBezTo>
                  <a:pt x="341" y="472"/>
                  <a:pt x="356" y="448"/>
                  <a:pt x="347" y="431"/>
                </a:cubicBezTo>
                <a:cubicBezTo>
                  <a:pt x="344" y="425"/>
                  <a:pt x="338" y="419"/>
                  <a:pt x="324" y="419"/>
                </a:cubicBezTo>
                <a:cubicBezTo>
                  <a:pt x="320" y="419"/>
                  <a:pt x="304" y="421"/>
                  <a:pt x="299" y="424"/>
                </a:cubicBezTo>
                <a:cubicBezTo>
                  <a:pt x="299" y="424"/>
                  <a:pt x="299" y="424"/>
                  <a:pt x="299" y="424"/>
                </a:cubicBezTo>
                <a:cubicBezTo>
                  <a:pt x="295" y="425"/>
                  <a:pt x="198" y="448"/>
                  <a:pt x="123" y="448"/>
                </a:cubicBezTo>
                <a:cubicBezTo>
                  <a:pt x="75" y="448"/>
                  <a:pt x="57" y="439"/>
                  <a:pt x="49" y="431"/>
                </a:cubicBezTo>
                <a:cubicBezTo>
                  <a:pt x="34" y="414"/>
                  <a:pt x="21" y="358"/>
                  <a:pt x="40" y="288"/>
                </a:cubicBezTo>
                <a:cubicBezTo>
                  <a:pt x="58" y="222"/>
                  <a:pt x="116" y="104"/>
                  <a:pt x="305" y="44"/>
                </a:cubicBezTo>
                <a:cubicBezTo>
                  <a:pt x="353" y="29"/>
                  <a:pt x="401" y="21"/>
                  <a:pt x="446" y="21"/>
                </a:cubicBezTo>
                <a:cubicBezTo>
                  <a:pt x="545" y="21"/>
                  <a:pt x="636" y="58"/>
                  <a:pt x="701" y="126"/>
                </a:cubicBezTo>
                <a:cubicBezTo>
                  <a:pt x="759" y="187"/>
                  <a:pt x="792" y="267"/>
                  <a:pt x="789" y="342"/>
                </a:cubicBezTo>
                <a:close/>
                <a:moveTo>
                  <a:pt x="182" y="177"/>
                </a:moveTo>
                <a:cubicBezTo>
                  <a:pt x="145" y="177"/>
                  <a:pt x="115" y="208"/>
                  <a:pt x="115" y="245"/>
                </a:cubicBezTo>
                <a:cubicBezTo>
                  <a:pt x="115" y="282"/>
                  <a:pt x="145" y="312"/>
                  <a:pt x="182" y="312"/>
                </a:cubicBezTo>
                <a:cubicBezTo>
                  <a:pt x="219" y="312"/>
                  <a:pt x="249" y="282"/>
                  <a:pt x="249" y="245"/>
                </a:cubicBezTo>
                <a:cubicBezTo>
                  <a:pt x="249" y="207"/>
                  <a:pt x="219" y="177"/>
                  <a:pt x="182" y="177"/>
                </a:cubicBezTo>
                <a:close/>
                <a:moveTo>
                  <a:pt x="182" y="291"/>
                </a:moveTo>
                <a:cubicBezTo>
                  <a:pt x="156" y="291"/>
                  <a:pt x="136" y="270"/>
                  <a:pt x="136" y="245"/>
                </a:cubicBezTo>
                <a:cubicBezTo>
                  <a:pt x="135" y="219"/>
                  <a:pt x="156" y="198"/>
                  <a:pt x="182" y="198"/>
                </a:cubicBezTo>
                <a:cubicBezTo>
                  <a:pt x="208" y="198"/>
                  <a:pt x="228" y="219"/>
                  <a:pt x="228" y="245"/>
                </a:cubicBezTo>
                <a:cubicBezTo>
                  <a:pt x="228" y="270"/>
                  <a:pt x="208" y="291"/>
                  <a:pt x="182" y="291"/>
                </a:cubicBezTo>
                <a:close/>
                <a:moveTo>
                  <a:pt x="393" y="144"/>
                </a:moveTo>
                <a:cubicBezTo>
                  <a:pt x="393" y="107"/>
                  <a:pt x="363" y="77"/>
                  <a:pt x="326" y="77"/>
                </a:cubicBezTo>
                <a:cubicBezTo>
                  <a:pt x="288" y="77"/>
                  <a:pt x="258" y="107"/>
                  <a:pt x="258" y="144"/>
                </a:cubicBezTo>
                <a:cubicBezTo>
                  <a:pt x="258" y="181"/>
                  <a:pt x="288" y="211"/>
                  <a:pt x="326" y="211"/>
                </a:cubicBezTo>
                <a:cubicBezTo>
                  <a:pt x="363" y="211"/>
                  <a:pt x="393" y="181"/>
                  <a:pt x="393" y="144"/>
                </a:cubicBezTo>
                <a:close/>
                <a:moveTo>
                  <a:pt x="326" y="190"/>
                </a:moveTo>
                <a:cubicBezTo>
                  <a:pt x="300" y="190"/>
                  <a:pt x="279" y="170"/>
                  <a:pt x="279" y="144"/>
                </a:cubicBezTo>
                <a:cubicBezTo>
                  <a:pt x="279" y="118"/>
                  <a:pt x="300" y="98"/>
                  <a:pt x="326" y="98"/>
                </a:cubicBezTo>
                <a:cubicBezTo>
                  <a:pt x="351" y="98"/>
                  <a:pt x="372" y="118"/>
                  <a:pt x="372" y="144"/>
                </a:cubicBezTo>
                <a:cubicBezTo>
                  <a:pt x="372" y="170"/>
                  <a:pt x="351" y="190"/>
                  <a:pt x="326" y="190"/>
                </a:cubicBezTo>
                <a:close/>
                <a:moveTo>
                  <a:pt x="687" y="223"/>
                </a:moveTo>
                <a:cubicBezTo>
                  <a:pt x="687" y="186"/>
                  <a:pt x="657" y="156"/>
                  <a:pt x="619" y="156"/>
                </a:cubicBezTo>
                <a:cubicBezTo>
                  <a:pt x="582" y="156"/>
                  <a:pt x="552" y="186"/>
                  <a:pt x="552" y="223"/>
                </a:cubicBezTo>
                <a:cubicBezTo>
                  <a:pt x="552" y="260"/>
                  <a:pt x="582" y="291"/>
                  <a:pt x="619" y="291"/>
                </a:cubicBezTo>
                <a:cubicBezTo>
                  <a:pt x="657" y="291"/>
                  <a:pt x="687" y="260"/>
                  <a:pt x="687" y="223"/>
                </a:cubicBezTo>
                <a:close/>
                <a:moveTo>
                  <a:pt x="573" y="223"/>
                </a:moveTo>
                <a:cubicBezTo>
                  <a:pt x="573" y="198"/>
                  <a:pt x="594" y="177"/>
                  <a:pt x="619" y="177"/>
                </a:cubicBezTo>
                <a:cubicBezTo>
                  <a:pt x="645" y="177"/>
                  <a:pt x="666" y="198"/>
                  <a:pt x="666" y="223"/>
                </a:cubicBezTo>
                <a:cubicBezTo>
                  <a:pt x="666" y="249"/>
                  <a:pt x="645" y="270"/>
                  <a:pt x="619" y="270"/>
                </a:cubicBezTo>
                <a:cubicBezTo>
                  <a:pt x="594" y="270"/>
                  <a:pt x="573" y="249"/>
                  <a:pt x="573" y="223"/>
                </a:cubicBezTo>
                <a:close/>
                <a:moveTo>
                  <a:pt x="482" y="77"/>
                </a:moveTo>
                <a:cubicBezTo>
                  <a:pt x="445" y="77"/>
                  <a:pt x="415" y="107"/>
                  <a:pt x="415" y="144"/>
                </a:cubicBezTo>
                <a:cubicBezTo>
                  <a:pt x="415" y="181"/>
                  <a:pt x="445" y="211"/>
                  <a:pt x="482" y="211"/>
                </a:cubicBezTo>
                <a:cubicBezTo>
                  <a:pt x="520" y="211"/>
                  <a:pt x="550" y="181"/>
                  <a:pt x="550" y="144"/>
                </a:cubicBezTo>
                <a:cubicBezTo>
                  <a:pt x="550" y="107"/>
                  <a:pt x="520" y="77"/>
                  <a:pt x="482" y="77"/>
                </a:cubicBezTo>
                <a:close/>
                <a:moveTo>
                  <a:pt x="482" y="190"/>
                </a:moveTo>
                <a:cubicBezTo>
                  <a:pt x="457" y="190"/>
                  <a:pt x="436" y="170"/>
                  <a:pt x="436" y="144"/>
                </a:cubicBezTo>
                <a:cubicBezTo>
                  <a:pt x="436" y="118"/>
                  <a:pt x="457" y="98"/>
                  <a:pt x="482" y="98"/>
                </a:cubicBezTo>
                <a:cubicBezTo>
                  <a:pt x="508" y="98"/>
                  <a:pt x="529" y="118"/>
                  <a:pt x="529" y="144"/>
                </a:cubicBezTo>
                <a:cubicBezTo>
                  <a:pt x="529" y="170"/>
                  <a:pt x="508" y="190"/>
                  <a:pt x="482" y="190"/>
                </a:cubicBezTo>
                <a:close/>
                <a:moveTo>
                  <a:pt x="440" y="478"/>
                </a:moveTo>
                <a:cubicBezTo>
                  <a:pt x="402" y="478"/>
                  <a:pt x="372" y="508"/>
                  <a:pt x="372" y="545"/>
                </a:cubicBezTo>
                <a:cubicBezTo>
                  <a:pt x="372" y="582"/>
                  <a:pt x="402" y="612"/>
                  <a:pt x="440" y="612"/>
                </a:cubicBezTo>
                <a:cubicBezTo>
                  <a:pt x="477" y="612"/>
                  <a:pt x="507" y="582"/>
                  <a:pt x="507" y="545"/>
                </a:cubicBezTo>
                <a:cubicBezTo>
                  <a:pt x="507" y="508"/>
                  <a:pt x="477" y="478"/>
                  <a:pt x="440" y="478"/>
                </a:cubicBezTo>
                <a:close/>
                <a:moveTo>
                  <a:pt x="440" y="591"/>
                </a:moveTo>
                <a:cubicBezTo>
                  <a:pt x="414" y="591"/>
                  <a:pt x="393" y="571"/>
                  <a:pt x="393" y="545"/>
                </a:cubicBezTo>
                <a:cubicBezTo>
                  <a:pt x="393" y="519"/>
                  <a:pt x="414" y="499"/>
                  <a:pt x="440" y="499"/>
                </a:cubicBezTo>
                <a:cubicBezTo>
                  <a:pt x="465" y="499"/>
                  <a:pt x="486" y="519"/>
                  <a:pt x="486" y="545"/>
                </a:cubicBezTo>
                <a:cubicBezTo>
                  <a:pt x="486" y="571"/>
                  <a:pt x="465" y="591"/>
                  <a:pt x="440" y="591"/>
                </a:cubicBezTo>
                <a:close/>
                <a:moveTo>
                  <a:pt x="602" y="393"/>
                </a:moveTo>
                <a:cubicBezTo>
                  <a:pt x="602" y="430"/>
                  <a:pt x="632" y="460"/>
                  <a:pt x="669" y="460"/>
                </a:cubicBezTo>
                <a:cubicBezTo>
                  <a:pt x="706" y="460"/>
                  <a:pt x="736" y="430"/>
                  <a:pt x="736" y="393"/>
                </a:cubicBezTo>
                <a:cubicBezTo>
                  <a:pt x="736" y="356"/>
                  <a:pt x="706" y="325"/>
                  <a:pt x="669" y="325"/>
                </a:cubicBezTo>
                <a:cubicBezTo>
                  <a:pt x="632" y="325"/>
                  <a:pt x="602" y="356"/>
                  <a:pt x="602" y="393"/>
                </a:cubicBezTo>
                <a:close/>
                <a:moveTo>
                  <a:pt x="715" y="393"/>
                </a:moveTo>
                <a:cubicBezTo>
                  <a:pt x="715" y="418"/>
                  <a:pt x="695" y="439"/>
                  <a:pt x="669" y="439"/>
                </a:cubicBezTo>
                <a:cubicBezTo>
                  <a:pt x="643" y="439"/>
                  <a:pt x="622" y="418"/>
                  <a:pt x="622" y="393"/>
                </a:cubicBezTo>
                <a:cubicBezTo>
                  <a:pt x="622" y="367"/>
                  <a:pt x="643" y="346"/>
                  <a:pt x="669" y="346"/>
                </a:cubicBezTo>
                <a:cubicBezTo>
                  <a:pt x="695" y="346"/>
                  <a:pt x="715" y="367"/>
                  <a:pt x="715" y="393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cxnSp>
        <p:nvCxnSpPr>
          <p:cNvPr id="285" name="Straight Arrow Connector 284"/>
          <p:cNvCxnSpPr/>
          <p:nvPr/>
        </p:nvCxnSpPr>
        <p:spPr>
          <a:xfrm>
            <a:off x="3094975" y="3220080"/>
            <a:ext cx="0" cy="18983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>
            <a:endCxn id="290" idx="2"/>
          </p:cNvCxnSpPr>
          <p:nvPr/>
        </p:nvCxnSpPr>
        <p:spPr>
          <a:xfrm flipV="1">
            <a:off x="3364378" y="3385468"/>
            <a:ext cx="328370" cy="2410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endCxn id="257" idx="2"/>
          </p:cNvCxnSpPr>
          <p:nvPr/>
        </p:nvCxnSpPr>
        <p:spPr>
          <a:xfrm flipV="1">
            <a:off x="3101426" y="4159959"/>
            <a:ext cx="1" cy="3771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endCxn id="290" idx="4"/>
          </p:cNvCxnSpPr>
          <p:nvPr/>
        </p:nvCxnSpPr>
        <p:spPr>
          <a:xfrm flipV="1">
            <a:off x="4126791" y="3819842"/>
            <a:ext cx="331" cy="737744"/>
          </a:xfrm>
          <a:prstGeom prst="straightConnector1">
            <a:avLst/>
          </a:prstGeom>
          <a:ln>
            <a:solidFill>
              <a:srgbClr val="F2683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>
            <a:stCxn id="290" idx="7"/>
          </p:cNvCxnSpPr>
          <p:nvPr/>
        </p:nvCxnSpPr>
        <p:spPr>
          <a:xfrm flipV="1">
            <a:off x="4434271" y="2837916"/>
            <a:ext cx="325936" cy="24040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Flowchart: Connector 289"/>
          <p:cNvSpPr/>
          <p:nvPr/>
        </p:nvSpPr>
        <p:spPr>
          <a:xfrm>
            <a:off x="3692748" y="2951094"/>
            <a:ext cx="868748" cy="868748"/>
          </a:xfrm>
          <a:prstGeom prst="flowChartConnector">
            <a:avLst/>
          </a:prstGeom>
          <a:noFill/>
          <a:ln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91" name="Straight Arrow Connector 290"/>
          <p:cNvCxnSpPr>
            <a:endCxn id="290" idx="6"/>
          </p:cNvCxnSpPr>
          <p:nvPr/>
        </p:nvCxnSpPr>
        <p:spPr>
          <a:xfrm flipH="1" flipV="1">
            <a:off x="4561496" y="3385468"/>
            <a:ext cx="282958" cy="23604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>
            <a:stCxn id="290" idx="5"/>
          </p:cNvCxnSpPr>
          <p:nvPr/>
        </p:nvCxnSpPr>
        <p:spPr>
          <a:xfrm>
            <a:off x="4434271" y="3692617"/>
            <a:ext cx="644048" cy="844514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Freeform 99"/>
          <p:cNvSpPr>
            <a:spLocks noEditPoints="1"/>
          </p:cNvSpPr>
          <p:nvPr/>
        </p:nvSpPr>
        <p:spPr bwMode="auto">
          <a:xfrm>
            <a:off x="442403" y="3556759"/>
            <a:ext cx="438932" cy="302244"/>
          </a:xfrm>
          <a:custGeom>
            <a:avLst/>
            <a:gdLst>
              <a:gd name="T0" fmla="*/ 95 w 628"/>
              <a:gd name="T1" fmla="*/ 133 h 433"/>
              <a:gd name="T2" fmla="*/ 212 w 628"/>
              <a:gd name="T3" fmla="*/ 133 h 433"/>
              <a:gd name="T4" fmla="*/ 154 w 628"/>
              <a:gd name="T5" fmla="*/ 89 h 433"/>
              <a:gd name="T6" fmla="*/ 154 w 628"/>
              <a:gd name="T7" fmla="*/ 178 h 433"/>
              <a:gd name="T8" fmla="*/ 154 w 628"/>
              <a:gd name="T9" fmla="*/ 89 h 433"/>
              <a:gd name="T10" fmla="*/ 235 w 628"/>
              <a:gd name="T11" fmla="*/ 239 h 433"/>
              <a:gd name="T12" fmla="*/ 184 w 628"/>
              <a:gd name="T13" fmla="*/ 171 h 433"/>
              <a:gd name="T14" fmla="*/ 221 w 628"/>
              <a:gd name="T15" fmla="*/ 239 h 433"/>
              <a:gd name="T16" fmla="*/ 154 w 628"/>
              <a:gd name="T17" fmla="*/ 305 h 433"/>
              <a:gd name="T18" fmla="*/ 87 w 628"/>
              <a:gd name="T19" fmla="*/ 239 h 433"/>
              <a:gd name="T20" fmla="*/ 124 w 628"/>
              <a:gd name="T21" fmla="*/ 171 h 433"/>
              <a:gd name="T22" fmla="*/ 73 w 628"/>
              <a:gd name="T23" fmla="*/ 239 h 433"/>
              <a:gd name="T24" fmla="*/ 154 w 628"/>
              <a:gd name="T25" fmla="*/ 319 h 433"/>
              <a:gd name="T26" fmla="*/ 554 w 628"/>
              <a:gd name="T27" fmla="*/ 171 h 433"/>
              <a:gd name="T28" fmla="*/ 307 w 628"/>
              <a:gd name="T29" fmla="*/ 164 h 433"/>
              <a:gd name="T30" fmla="*/ 307 w 628"/>
              <a:gd name="T31" fmla="*/ 178 h 433"/>
              <a:gd name="T32" fmla="*/ 554 w 628"/>
              <a:gd name="T33" fmla="*/ 171 h 433"/>
              <a:gd name="T34" fmla="*/ 547 w 628"/>
              <a:gd name="T35" fmla="*/ 227 h 433"/>
              <a:gd name="T36" fmla="*/ 300 w 628"/>
              <a:gd name="T37" fmla="*/ 234 h 433"/>
              <a:gd name="T38" fmla="*/ 547 w 628"/>
              <a:gd name="T39" fmla="*/ 241 h 433"/>
              <a:gd name="T40" fmla="*/ 554 w 628"/>
              <a:gd name="T41" fmla="*/ 298 h 433"/>
              <a:gd name="T42" fmla="*/ 307 w 628"/>
              <a:gd name="T43" fmla="*/ 291 h 433"/>
              <a:gd name="T44" fmla="*/ 307 w 628"/>
              <a:gd name="T45" fmla="*/ 305 h 433"/>
              <a:gd name="T46" fmla="*/ 554 w 628"/>
              <a:gd name="T47" fmla="*/ 298 h 433"/>
              <a:gd name="T48" fmla="*/ 486 w 628"/>
              <a:gd name="T49" fmla="*/ 433 h 433"/>
              <a:gd name="T50" fmla="*/ 479 w 628"/>
              <a:gd name="T51" fmla="*/ 390 h 433"/>
              <a:gd name="T52" fmla="*/ 436 w 628"/>
              <a:gd name="T53" fmla="*/ 390 h 433"/>
              <a:gd name="T54" fmla="*/ 429 w 628"/>
              <a:gd name="T55" fmla="*/ 433 h 433"/>
              <a:gd name="T56" fmla="*/ 192 w 628"/>
              <a:gd name="T57" fmla="*/ 426 h 433"/>
              <a:gd name="T58" fmla="*/ 170 w 628"/>
              <a:gd name="T59" fmla="*/ 368 h 433"/>
              <a:gd name="T60" fmla="*/ 149 w 628"/>
              <a:gd name="T61" fmla="*/ 426 h 433"/>
              <a:gd name="T62" fmla="*/ 7 w 628"/>
              <a:gd name="T63" fmla="*/ 433 h 433"/>
              <a:gd name="T64" fmla="*/ 0 w 628"/>
              <a:gd name="T65" fmla="*/ 7 h 433"/>
              <a:gd name="T66" fmla="*/ 270 w 628"/>
              <a:gd name="T67" fmla="*/ 0 h 433"/>
              <a:gd name="T68" fmla="*/ 329 w 628"/>
              <a:gd name="T69" fmla="*/ 73 h 433"/>
              <a:gd name="T70" fmla="*/ 628 w 628"/>
              <a:gd name="T71" fmla="*/ 80 h 433"/>
              <a:gd name="T72" fmla="*/ 621 w 628"/>
              <a:gd name="T73" fmla="*/ 433 h 433"/>
              <a:gd name="T74" fmla="*/ 614 w 628"/>
              <a:gd name="T75" fmla="*/ 419 h 433"/>
              <a:gd name="T76" fmla="*/ 325 w 628"/>
              <a:gd name="T77" fmla="*/ 87 h 433"/>
              <a:gd name="T78" fmla="*/ 267 w 628"/>
              <a:gd name="T79" fmla="*/ 14 h 433"/>
              <a:gd name="T80" fmla="*/ 14 w 628"/>
              <a:gd name="T81" fmla="*/ 419 h 433"/>
              <a:gd name="T82" fmla="*/ 135 w 628"/>
              <a:gd name="T83" fmla="*/ 390 h 433"/>
              <a:gd name="T84" fmla="*/ 206 w 628"/>
              <a:gd name="T85" fmla="*/ 390 h 433"/>
              <a:gd name="T86" fmla="*/ 422 w 628"/>
              <a:gd name="T87" fmla="*/ 419 h 433"/>
              <a:gd name="T88" fmla="*/ 458 w 628"/>
              <a:gd name="T89" fmla="*/ 354 h 433"/>
              <a:gd name="T90" fmla="*/ 493 w 628"/>
              <a:gd name="T91" fmla="*/ 41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8" h="433">
                <a:moveTo>
                  <a:pt x="154" y="192"/>
                </a:moveTo>
                <a:cubicBezTo>
                  <a:pt x="121" y="192"/>
                  <a:pt x="95" y="166"/>
                  <a:pt x="95" y="133"/>
                </a:cubicBezTo>
                <a:cubicBezTo>
                  <a:pt x="95" y="101"/>
                  <a:pt x="121" y="75"/>
                  <a:pt x="154" y="75"/>
                </a:cubicBezTo>
                <a:cubicBezTo>
                  <a:pt x="186" y="75"/>
                  <a:pt x="212" y="101"/>
                  <a:pt x="212" y="133"/>
                </a:cubicBezTo>
                <a:cubicBezTo>
                  <a:pt x="212" y="166"/>
                  <a:pt x="186" y="192"/>
                  <a:pt x="154" y="192"/>
                </a:cubicBezTo>
                <a:close/>
                <a:moveTo>
                  <a:pt x="154" y="89"/>
                </a:moveTo>
                <a:cubicBezTo>
                  <a:pt x="129" y="89"/>
                  <a:pt x="109" y="109"/>
                  <a:pt x="109" y="133"/>
                </a:cubicBezTo>
                <a:cubicBezTo>
                  <a:pt x="109" y="158"/>
                  <a:pt x="129" y="178"/>
                  <a:pt x="154" y="178"/>
                </a:cubicBezTo>
                <a:cubicBezTo>
                  <a:pt x="178" y="178"/>
                  <a:pt x="198" y="158"/>
                  <a:pt x="198" y="133"/>
                </a:cubicBezTo>
                <a:cubicBezTo>
                  <a:pt x="198" y="109"/>
                  <a:pt x="178" y="89"/>
                  <a:pt x="154" y="89"/>
                </a:cubicBezTo>
                <a:close/>
                <a:moveTo>
                  <a:pt x="235" y="301"/>
                </a:moveTo>
                <a:cubicBezTo>
                  <a:pt x="235" y="239"/>
                  <a:pt x="235" y="239"/>
                  <a:pt x="235" y="239"/>
                </a:cubicBezTo>
                <a:cubicBezTo>
                  <a:pt x="235" y="210"/>
                  <a:pt x="219" y="182"/>
                  <a:pt x="193" y="168"/>
                </a:cubicBezTo>
                <a:cubicBezTo>
                  <a:pt x="190" y="166"/>
                  <a:pt x="186" y="167"/>
                  <a:pt x="184" y="171"/>
                </a:cubicBezTo>
                <a:cubicBezTo>
                  <a:pt x="182" y="174"/>
                  <a:pt x="183" y="178"/>
                  <a:pt x="186" y="180"/>
                </a:cubicBezTo>
                <a:cubicBezTo>
                  <a:pt x="208" y="192"/>
                  <a:pt x="221" y="215"/>
                  <a:pt x="221" y="239"/>
                </a:cubicBezTo>
                <a:cubicBezTo>
                  <a:pt x="221" y="298"/>
                  <a:pt x="221" y="298"/>
                  <a:pt x="221" y="298"/>
                </a:cubicBezTo>
                <a:cubicBezTo>
                  <a:pt x="215" y="301"/>
                  <a:pt x="192" y="305"/>
                  <a:pt x="154" y="305"/>
                </a:cubicBezTo>
                <a:cubicBezTo>
                  <a:pt x="116" y="305"/>
                  <a:pt x="93" y="301"/>
                  <a:pt x="87" y="298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7" y="215"/>
                  <a:pt x="100" y="192"/>
                  <a:pt x="121" y="180"/>
                </a:cubicBezTo>
                <a:cubicBezTo>
                  <a:pt x="124" y="178"/>
                  <a:pt x="126" y="174"/>
                  <a:pt x="124" y="171"/>
                </a:cubicBezTo>
                <a:cubicBezTo>
                  <a:pt x="122" y="167"/>
                  <a:pt x="118" y="166"/>
                  <a:pt x="114" y="168"/>
                </a:cubicBezTo>
                <a:cubicBezTo>
                  <a:pt x="89" y="182"/>
                  <a:pt x="73" y="210"/>
                  <a:pt x="73" y="239"/>
                </a:cubicBezTo>
                <a:cubicBezTo>
                  <a:pt x="73" y="301"/>
                  <a:pt x="73" y="301"/>
                  <a:pt x="73" y="301"/>
                </a:cubicBezTo>
                <a:cubicBezTo>
                  <a:pt x="73" y="316"/>
                  <a:pt x="117" y="319"/>
                  <a:pt x="154" y="319"/>
                </a:cubicBezTo>
                <a:cubicBezTo>
                  <a:pt x="191" y="319"/>
                  <a:pt x="235" y="316"/>
                  <a:pt x="235" y="301"/>
                </a:cubicBezTo>
                <a:close/>
                <a:moveTo>
                  <a:pt x="554" y="171"/>
                </a:moveTo>
                <a:cubicBezTo>
                  <a:pt x="554" y="167"/>
                  <a:pt x="551" y="164"/>
                  <a:pt x="547" y="164"/>
                </a:cubicBezTo>
                <a:cubicBezTo>
                  <a:pt x="307" y="164"/>
                  <a:pt x="307" y="164"/>
                  <a:pt x="307" y="164"/>
                </a:cubicBezTo>
                <a:cubicBezTo>
                  <a:pt x="303" y="164"/>
                  <a:pt x="300" y="167"/>
                  <a:pt x="300" y="171"/>
                </a:cubicBezTo>
                <a:cubicBezTo>
                  <a:pt x="300" y="175"/>
                  <a:pt x="303" y="178"/>
                  <a:pt x="307" y="178"/>
                </a:cubicBezTo>
                <a:cubicBezTo>
                  <a:pt x="547" y="178"/>
                  <a:pt x="547" y="178"/>
                  <a:pt x="547" y="178"/>
                </a:cubicBezTo>
                <a:cubicBezTo>
                  <a:pt x="551" y="178"/>
                  <a:pt x="554" y="175"/>
                  <a:pt x="554" y="171"/>
                </a:cubicBezTo>
                <a:close/>
                <a:moveTo>
                  <a:pt x="554" y="234"/>
                </a:moveTo>
                <a:cubicBezTo>
                  <a:pt x="554" y="231"/>
                  <a:pt x="551" y="227"/>
                  <a:pt x="547" y="227"/>
                </a:cubicBezTo>
                <a:cubicBezTo>
                  <a:pt x="307" y="227"/>
                  <a:pt x="307" y="227"/>
                  <a:pt x="307" y="227"/>
                </a:cubicBezTo>
                <a:cubicBezTo>
                  <a:pt x="303" y="227"/>
                  <a:pt x="300" y="231"/>
                  <a:pt x="300" y="234"/>
                </a:cubicBezTo>
                <a:cubicBezTo>
                  <a:pt x="300" y="238"/>
                  <a:pt x="303" y="241"/>
                  <a:pt x="307" y="241"/>
                </a:cubicBezTo>
                <a:cubicBezTo>
                  <a:pt x="547" y="241"/>
                  <a:pt x="547" y="241"/>
                  <a:pt x="547" y="241"/>
                </a:cubicBezTo>
                <a:cubicBezTo>
                  <a:pt x="551" y="241"/>
                  <a:pt x="554" y="238"/>
                  <a:pt x="554" y="234"/>
                </a:cubicBezTo>
                <a:close/>
                <a:moveTo>
                  <a:pt x="554" y="298"/>
                </a:moveTo>
                <a:cubicBezTo>
                  <a:pt x="554" y="294"/>
                  <a:pt x="551" y="291"/>
                  <a:pt x="54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3" y="291"/>
                  <a:pt x="300" y="294"/>
                  <a:pt x="300" y="298"/>
                </a:cubicBezTo>
                <a:cubicBezTo>
                  <a:pt x="300" y="301"/>
                  <a:pt x="303" y="305"/>
                  <a:pt x="307" y="305"/>
                </a:cubicBezTo>
                <a:cubicBezTo>
                  <a:pt x="547" y="305"/>
                  <a:pt x="547" y="305"/>
                  <a:pt x="547" y="305"/>
                </a:cubicBezTo>
                <a:cubicBezTo>
                  <a:pt x="551" y="305"/>
                  <a:pt x="554" y="301"/>
                  <a:pt x="554" y="298"/>
                </a:cubicBezTo>
                <a:close/>
                <a:moveTo>
                  <a:pt x="621" y="433"/>
                </a:moveTo>
                <a:cubicBezTo>
                  <a:pt x="486" y="433"/>
                  <a:pt x="486" y="433"/>
                  <a:pt x="486" y="433"/>
                </a:cubicBezTo>
                <a:cubicBezTo>
                  <a:pt x="483" y="433"/>
                  <a:pt x="479" y="430"/>
                  <a:pt x="479" y="426"/>
                </a:cubicBezTo>
                <a:cubicBezTo>
                  <a:pt x="479" y="390"/>
                  <a:pt x="479" y="390"/>
                  <a:pt x="479" y="390"/>
                </a:cubicBezTo>
                <a:cubicBezTo>
                  <a:pt x="479" y="378"/>
                  <a:pt x="470" y="368"/>
                  <a:pt x="458" y="368"/>
                </a:cubicBezTo>
                <a:cubicBezTo>
                  <a:pt x="446" y="368"/>
                  <a:pt x="436" y="378"/>
                  <a:pt x="436" y="390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6" y="430"/>
                  <a:pt x="433" y="433"/>
                  <a:pt x="429" y="433"/>
                </a:cubicBezTo>
                <a:cubicBezTo>
                  <a:pt x="199" y="433"/>
                  <a:pt x="199" y="433"/>
                  <a:pt x="199" y="433"/>
                </a:cubicBezTo>
                <a:cubicBezTo>
                  <a:pt x="195" y="433"/>
                  <a:pt x="192" y="430"/>
                  <a:pt x="192" y="426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192" y="378"/>
                  <a:pt x="182" y="368"/>
                  <a:pt x="170" y="368"/>
                </a:cubicBezTo>
                <a:cubicBezTo>
                  <a:pt x="158" y="368"/>
                  <a:pt x="149" y="378"/>
                  <a:pt x="149" y="390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49" y="430"/>
                  <a:pt x="146" y="433"/>
                  <a:pt x="142" y="433"/>
                </a:cubicBezTo>
                <a:cubicBezTo>
                  <a:pt x="7" y="433"/>
                  <a:pt x="7" y="433"/>
                  <a:pt x="7" y="433"/>
                </a:cubicBezTo>
                <a:cubicBezTo>
                  <a:pt x="3" y="433"/>
                  <a:pt x="0" y="430"/>
                  <a:pt x="0" y="42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2" y="0"/>
                  <a:pt x="275" y="1"/>
                  <a:pt x="276" y="3"/>
                </a:cubicBezTo>
                <a:cubicBezTo>
                  <a:pt x="329" y="73"/>
                  <a:pt x="329" y="73"/>
                  <a:pt x="329" y="73"/>
                </a:cubicBezTo>
                <a:cubicBezTo>
                  <a:pt x="621" y="73"/>
                  <a:pt x="621" y="73"/>
                  <a:pt x="621" y="73"/>
                </a:cubicBezTo>
                <a:cubicBezTo>
                  <a:pt x="625" y="73"/>
                  <a:pt x="628" y="76"/>
                  <a:pt x="628" y="80"/>
                </a:cubicBezTo>
                <a:cubicBezTo>
                  <a:pt x="628" y="426"/>
                  <a:pt x="628" y="426"/>
                  <a:pt x="628" y="426"/>
                </a:cubicBezTo>
                <a:cubicBezTo>
                  <a:pt x="628" y="430"/>
                  <a:pt x="625" y="433"/>
                  <a:pt x="621" y="433"/>
                </a:cubicBezTo>
                <a:close/>
                <a:moveTo>
                  <a:pt x="493" y="419"/>
                </a:moveTo>
                <a:cubicBezTo>
                  <a:pt x="614" y="419"/>
                  <a:pt x="614" y="419"/>
                  <a:pt x="614" y="419"/>
                </a:cubicBezTo>
                <a:cubicBezTo>
                  <a:pt x="614" y="87"/>
                  <a:pt x="614" y="87"/>
                  <a:pt x="614" y="87"/>
                </a:cubicBezTo>
                <a:cubicBezTo>
                  <a:pt x="325" y="87"/>
                  <a:pt x="325" y="87"/>
                  <a:pt x="325" y="87"/>
                </a:cubicBezTo>
                <a:cubicBezTo>
                  <a:pt x="323" y="87"/>
                  <a:pt x="321" y="86"/>
                  <a:pt x="320" y="8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19"/>
                  <a:pt x="14" y="419"/>
                  <a:pt x="14" y="419"/>
                </a:cubicBezTo>
                <a:cubicBezTo>
                  <a:pt x="135" y="419"/>
                  <a:pt x="135" y="419"/>
                  <a:pt x="135" y="419"/>
                </a:cubicBezTo>
                <a:cubicBezTo>
                  <a:pt x="135" y="390"/>
                  <a:pt x="135" y="390"/>
                  <a:pt x="135" y="390"/>
                </a:cubicBezTo>
                <a:cubicBezTo>
                  <a:pt x="135" y="370"/>
                  <a:pt x="151" y="354"/>
                  <a:pt x="170" y="354"/>
                </a:cubicBezTo>
                <a:cubicBezTo>
                  <a:pt x="190" y="354"/>
                  <a:pt x="206" y="370"/>
                  <a:pt x="206" y="390"/>
                </a:cubicBezTo>
                <a:cubicBezTo>
                  <a:pt x="206" y="419"/>
                  <a:pt x="206" y="419"/>
                  <a:pt x="206" y="419"/>
                </a:cubicBezTo>
                <a:cubicBezTo>
                  <a:pt x="422" y="419"/>
                  <a:pt x="422" y="419"/>
                  <a:pt x="422" y="419"/>
                </a:cubicBezTo>
                <a:cubicBezTo>
                  <a:pt x="422" y="390"/>
                  <a:pt x="422" y="390"/>
                  <a:pt x="422" y="390"/>
                </a:cubicBezTo>
                <a:cubicBezTo>
                  <a:pt x="422" y="370"/>
                  <a:pt x="438" y="354"/>
                  <a:pt x="458" y="354"/>
                </a:cubicBezTo>
                <a:cubicBezTo>
                  <a:pt x="478" y="354"/>
                  <a:pt x="493" y="370"/>
                  <a:pt x="493" y="390"/>
                </a:cubicBezTo>
                <a:lnTo>
                  <a:pt x="493" y="41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Validation 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and</a:t>
            </a: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 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/>
            </a:r>
            <a:b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overview</a:t>
            </a:r>
            <a:endParaRPr lang="da-DK" sz="32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Give users complete overview of product status, change history, missing data and assets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User specific search and workflows 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Change notification functionality to inform responsible persons 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78" name="Rectangle 177"/>
          <p:cNvSpPr/>
          <p:nvPr/>
        </p:nvSpPr>
        <p:spPr>
          <a:xfrm>
            <a:off x="5853920" y="1897216"/>
            <a:ext cx="2422908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7" name="Rectangle 276"/>
          <p:cNvSpPr/>
          <p:nvPr/>
        </p:nvSpPr>
        <p:spPr>
          <a:xfrm>
            <a:off x="5794186" y="1755228"/>
            <a:ext cx="2422908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8" name="Freeform 31"/>
          <p:cNvSpPr>
            <a:spLocks noEditPoints="1"/>
          </p:cNvSpPr>
          <p:nvPr/>
        </p:nvSpPr>
        <p:spPr bwMode="auto">
          <a:xfrm>
            <a:off x="2301091" y="509235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TextBox 358"/>
          <p:cNvSpPr txBox="1"/>
          <p:nvPr/>
        </p:nvSpPr>
        <p:spPr>
          <a:xfrm>
            <a:off x="1903730" y="853193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Brand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60" name="Freeform 31"/>
          <p:cNvSpPr>
            <a:spLocks noEditPoints="1"/>
          </p:cNvSpPr>
          <p:nvPr/>
        </p:nvSpPr>
        <p:spPr bwMode="auto">
          <a:xfrm>
            <a:off x="3408226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TextBox 360"/>
          <p:cNvSpPr txBox="1"/>
          <p:nvPr/>
        </p:nvSpPr>
        <p:spPr>
          <a:xfrm>
            <a:off x="3010865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62" name="Freeform 31"/>
          <p:cNvSpPr>
            <a:spLocks noEditPoints="1"/>
          </p:cNvSpPr>
          <p:nvPr/>
        </p:nvSpPr>
        <p:spPr bwMode="auto">
          <a:xfrm>
            <a:off x="4541451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TextBox 362"/>
          <p:cNvSpPr txBox="1"/>
          <p:nvPr/>
        </p:nvSpPr>
        <p:spPr>
          <a:xfrm>
            <a:off x="4144090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Tech. Engineer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64" name="Freeform 31"/>
          <p:cNvSpPr>
            <a:spLocks noEditPoints="1"/>
          </p:cNvSpPr>
          <p:nvPr/>
        </p:nvSpPr>
        <p:spPr bwMode="auto">
          <a:xfrm>
            <a:off x="5604053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TextBox 364"/>
          <p:cNvSpPr txBox="1"/>
          <p:nvPr/>
        </p:nvSpPr>
        <p:spPr>
          <a:xfrm>
            <a:off x="5206692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Marketing 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cxnSp>
        <p:nvCxnSpPr>
          <p:cNvPr id="366" name="Elbow Connector 365"/>
          <p:cNvCxnSpPr>
            <a:stCxn id="359" idx="2"/>
            <a:endCxn id="406" idx="0"/>
          </p:cNvCxnSpPr>
          <p:nvPr/>
        </p:nvCxnSpPr>
        <p:spPr>
          <a:xfrm rot="16200000" flipH="1">
            <a:off x="3026516" y="758684"/>
            <a:ext cx="512288" cy="16246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Elbow Connector 366"/>
          <p:cNvCxnSpPr>
            <a:stCxn id="365" idx="2"/>
            <a:endCxn id="406" idx="0"/>
          </p:cNvCxnSpPr>
          <p:nvPr/>
        </p:nvCxnSpPr>
        <p:spPr>
          <a:xfrm rot="5400000">
            <a:off x="4676332" y="730173"/>
            <a:ext cx="515620" cy="16783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ctangle 367"/>
          <p:cNvSpPr/>
          <p:nvPr/>
        </p:nvSpPr>
        <p:spPr>
          <a:xfrm>
            <a:off x="144346" y="181536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2584712" y="1821346"/>
            <a:ext cx="3016499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151522" y="2941654"/>
            <a:ext cx="109569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Suppliers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1198195" y="2943081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Excel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113993" y="3854794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Text, video &amp; pictures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1192225" y="3875503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Local databases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610550" y="4938402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ERP systems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140314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Input</a:t>
            </a:r>
            <a:endParaRPr lang="da-DK">
              <a:latin typeface="Work Sans Light" panose="00000400000000000000" pitchFamily="2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5892232" y="182134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5892032" y="2935796"/>
            <a:ext cx="111093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Ecommerce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6945556" y="2948004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Mobile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5888200" y="3945335"/>
            <a:ext cx="106695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Print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6931680" y="3947191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Self-service portals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81" name="Freeform 25"/>
          <p:cNvSpPr>
            <a:spLocks noEditPoints="1"/>
          </p:cNvSpPr>
          <p:nvPr/>
        </p:nvSpPr>
        <p:spPr bwMode="auto">
          <a:xfrm>
            <a:off x="7293810" y="3592628"/>
            <a:ext cx="379948" cy="31240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TextBox 381"/>
          <p:cNvSpPr txBox="1"/>
          <p:nvPr/>
        </p:nvSpPr>
        <p:spPr>
          <a:xfrm>
            <a:off x="6349203" y="4866881"/>
            <a:ext cx="107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3</a:t>
            </a:r>
            <a:r>
              <a:rPr lang="en-US" sz="1200" baseline="30000" dirty="0">
                <a:solidFill>
                  <a:srgbClr val="083050"/>
                </a:solidFill>
                <a:latin typeface="Work Sans Light" panose="00000400000000000000" pitchFamily="2" charset="0"/>
              </a:rPr>
              <a:t>rd</a:t>
            </a: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 Party Marketplace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5892231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Distribution</a:t>
            </a:r>
            <a:endParaRPr lang="da-DK">
              <a:latin typeface="Work Sans Light" panose="00000400000000000000" pitchFamily="2" charset="0"/>
            </a:endParaRPr>
          </a:p>
        </p:txBody>
      </p:sp>
      <p:grpSp>
        <p:nvGrpSpPr>
          <p:cNvPr id="384" name="Group 383"/>
          <p:cNvGrpSpPr/>
          <p:nvPr/>
        </p:nvGrpSpPr>
        <p:grpSpPr>
          <a:xfrm>
            <a:off x="364662" y="2563820"/>
            <a:ext cx="587908" cy="330752"/>
            <a:chOff x="4783867" y="3317003"/>
            <a:chExt cx="762933" cy="429219"/>
          </a:xfrm>
          <a:solidFill>
            <a:srgbClr val="083050"/>
          </a:solidFill>
        </p:grpSpPr>
        <p:sp>
          <p:nvSpPr>
            <p:cNvPr id="385" name="Freeform 384"/>
            <p:cNvSpPr>
              <a:spLocks noEditPoints="1"/>
            </p:cNvSpPr>
            <p:nvPr/>
          </p:nvSpPr>
          <p:spPr bwMode="auto">
            <a:xfrm>
              <a:off x="4954869" y="3317003"/>
              <a:ext cx="591931" cy="429219"/>
            </a:xfrm>
            <a:custGeom>
              <a:avLst/>
              <a:gdLst>
                <a:gd name="T0" fmla="*/ 191 w 197"/>
                <a:gd name="T1" fmla="*/ 72 h 143"/>
                <a:gd name="T2" fmla="*/ 184 w 197"/>
                <a:gd name="T3" fmla="*/ 72 h 143"/>
                <a:gd name="T4" fmla="*/ 172 w 197"/>
                <a:gd name="T5" fmla="*/ 43 h 143"/>
                <a:gd name="T6" fmla="*/ 157 w 197"/>
                <a:gd name="T7" fmla="*/ 31 h 143"/>
                <a:gd name="T8" fmla="*/ 126 w 197"/>
                <a:gd name="T9" fmla="*/ 31 h 143"/>
                <a:gd name="T10" fmla="*/ 126 w 197"/>
                <a:gd name="T11" fmla="*/ 2 h 143"/>
                <a:gd name="T12" fmla="*/ 123 w 197"/>
                <a:gd name="T13" fmla="*/ 0 h 143"/>
                <a:gd name="T14" fmla="*/ 2 w 197"/>
                <a:gd name="T15" fmla="*/ 0 h 143"/>
                <a:gd name="T16" fmla="*/ 0 w 197"/>
                <a:gd name="T17" fmla="*/ 2 h 143"/>
                <a:gd name="T18" fmla="*/ 0 w 197"/>
                <a:gd name="T19" fmla="*/ 122 h 143"/>
                <a:gd name="T20" fmla="*/ 2 w 197"/>
                <a:gd name="T21" fmla="*/ 125 h 143"/>
                <a:gd name="T22" fmla="*/ 19 w 197"/>
                <a:gd name="T23" fmla="*/ 125 h 143"/>
                <a:gd name="T24" fmla="*/ 39 w 197"/>
                <a:gd name="T25" fmla="*/ 143 h 143"/>
                <a:gd name="T26" fmla="*/ 60 w 197"/>
                <a:gd name="T27" fmla="*/ 125 h 143"/>
                <a:gd name="T28" fmla="*/ 138 w 197"/>
                <a:gd name="T29" fmla="*/ 125 h 143"/>
                <a:gd name="T30" fmla="*/ 159 w 197"/>
                <a:gd name="T31" fmla="*/ 143 h 143"/>
                <a:gd name="T32" fmla="*/ 180 w 197"/>
                <a:gd name="T33" fmla="*/ 125 h 143"/>
                <a:gd name="T34" fmla="*/ 191 w 197"/>
                <a:gd name="T35" fmla="*/ 125 h 143"/>
                <a:gd name="T36" fmla="*/ 197 w 197"/>
                <a:gd name="T37" fmla="*/ 119 h 143"/>
                <a:gd name="T38" fmla="*/ 197 w 197"/>
                <a:gd name="T39" fmla="*/ 78 h 143"/>
                <a:gd name="T40" fmla="*/ 191 w 197"/>
                <a:gd name="T41" fmla="*/ 72 h 143"/>
                <a:gd name="T42" fmla="*/ 157 w 197"/>
                <a:gd name="T43" fmla="*/ 36 h 143"/>
                <a:gd name="T44" fmla="*/ 168 w 197"/>
                <a:gd name="T45" fmla="*/ 44 h 143"/>
                <a:gd name="T46" fmla="*/ 179 w 197"/>
                <a:gd name="T47" fmla="*/ 72 h 143"/>
                <a:gd name="T48" fmla="*/ 126 w 197"/>
                <a:gd name="T49" fmla="*/ 72 h 143"/>
                <a:gd name="T50" fmla="*/ 126 w 197"/>
                <a:gd name="T51" fmla="*/ 36 h 143"/>
                <a:gd name="T52" fmla="*/ 157 w 197"/>
                <a:gd name="T53" fmla="*/ 36 h 143"/>
                <a:gd name="T54" fmla="*/ 4 w 197"/>
                <a:gd name="T55" fmla="*/ 4 h 143"/>
                <a:gd name="T56" fmla="*/ 121 w 197"/>
                <a:gd name="T57" fmla="*/ 4 h 143"/>
                <a:gd name="T58" fmla="*/ 121 w 197"/>
                <a:gd name="T59" fmla="*/ 120 h 143"/>
                <a:gd name="T60" fmla="*/ 60 w 197"/>
                <a:gd name="T61" fmla="*/ 120 h 143"/>
                <a:gd name="T62" fmla="*/ 39 w 197"/>
                <a:gd name="T63" fmla="*/ 101 h 143"/>
                <a:gd name="T64" fmla="*/ 19 w 197"/>
                <a:gd name="T65" fmla="*/ 120 h 143"/>
                <a:gd name="T66" fmla="*/ 4 w 197"/>
                <a:gd name="T67" fmla="*/ 120 h 143"/>
                <a:gd name="T68" fmla="*/ 4 w 197"/>
                <a:gd name="T69" fmla="*/ 4 h 143"/>
                <a:gd name="T70" fmla="*/ 39 w 197"/>
                <a:gd name="T71" fmla="*/ 139 h 143"/>
                <a:gd name="T72" fmla="*/ 23 w 197"/>
                <a:gd name="T73" fmla="*/ 122 h 143"/>
                <a:gd name="T74" fmla="*/ 39 w 197"/>
                <a:gd name="T75" fmla="*/ 106 h 143"/>
                <a:gd name="T76" fmla="*/ 56 w 197"/>
                <a:gd name="T77" fmla="*/ 122 h 143"/>
                <a:gd name="T78" fmla="*/ 39 w 197"/>
                <a:gd name="T79" fmla="*/ 139 h 143"/>
                <a:gd name="T80" fmla="*/ 159 w 197"/>
                <a:gd name="T81" fmla="*/ 139 h 143"/>
                <a:gd name="T82" fmla="*/ 142 w 197"/>
                <a:gd name="T83" fmla="*/ 122 h 143"/>
                <a:gd name="T84" fmla="*/ 159 w 197"/>
                <a:gd name="T85" fmla="*/ 106 h 143"/>
                <a:gd name="T86" fmla="*/ 175 w 197"/>
                <a:gd name="T87" fmla="*/ 122 h 143"/>
                <a:gd name="T88" fmla="*/ 175 w 197"/>
                <a:gd name="T89" fmla="*/ 122 h 143"/>
                <a:gd name="T90" fmla="*/ 175 w 197"/>
                <a:gd name="T91" fmla="*/ 123 h 143"/>
                <a:gd name="T92" fmla="*/ 159 w 197"/>
                <a:gd name="T93" fmla="*/ 139 h 143"/>
                <a:gd name="T94" fmla="*/ 193 w 197"/>
                <a:gd name="T95" fmla="*/ 119 h 143"/>
                <a:gd name="T96" fmla="*/ 191 w 197"/>
                <a:gd name="T97" fmla="*/ 120 h 143"/>
                <a:gd name="T98" fmla="*/ 180 w 197"/>
                <a:gd name="T99" fmla="*/ 120 h 143"/>
                <a:gd name="T100" fmla="*/ 159 w 197"/>
                <a:gd name="T101" fmla="*/ 101 h 143"/>
                <a:gd name="T102" fmla="*/ 138 w 197"/>
                <a:gd name="T103" fmla="*/ 120 h 143"/>
                <a:gd name="T104" fmla="*/ 126 w 197"/>
                <a:gd name="T105" fmla="*/ 120 h 143"/>
                <a:gd name="T106" fmla="*/ 126 w 197"/>
                <a:gd name="T107" fmla="*/ 77 h 143"/>
                <a:gd name="T108" fmla="*/ 191 w 197"/>
                <a:gd name="T109" fmla="*/ 77 h 143"/>
                <a:gd name="T110" fmla="*/ 193 w 197"/>
                <a:gd name="T111" fmla="*/ 78 h 143"/>
                <a:gd name="T112" fmla="*/ 193 w 197"/>
                <a:gd name="T113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143">
                  <a:moveTo>
                    <a:pt x="191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69" y="36"/>
                    <a:pt x="163" y="31"/>
                    <a:pt x="157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3"/>
                    <a:pt x="39" y="143"/>
                  </a:cubicBezTo>
                  <a:cubicBezTo>
                    <a:pt x="50" y="143"/>
                    <a:pt x="59" y="135"/>
                    <a:pt x="60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3"/>
                    <a:pt x="159" y="143"/>
                  </a:cubicBezTo>
                  <a:cubicBezTo>
                    <a:pt x="170" y="143"/>
                    <a:pt x="178" y="135"/>
                    <a:pt x="18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5" y="125"/>
                    <a:pt x="197" y="122"/>
                    <a:pt x="197" y="119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5"/>
                    <a:pt x="195" y="72"/>
                    <a:pt x="191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4"/>
                  </a:cubicBezTo>
                  <a:cubicBezTo>
                    <a:pt x="168" y="45"/>
                    <a:pt x="175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4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09"/>
                    <a:pt x="50" y="101"/>
                    <a:pt x="39" y="101"/>
                  </a:cubicBezTo>
                  <a:cubicBezTo>
                    <a:pt x="29" y="101"/>
                    <a:pt x="20" y="109"/>
                    <a:pt x="19" y="120"/>
                  </a:cubicBezTo>
                  <a:cubicBezTo>
                    <a:pt x="4" y="120"/>
                    <a:pt x="4" y="120"/>
                    <a:pt x="4" y="120"/>
                  </a:cubicBezTo>
                  <a:lnTo>
                    <a:pt x="4" y="4"/>
                  </a:lnTo>
                  <a:close/>
                  <a:moveTo>
                    <a:pt x="39" y="139"/>
                  </a:moveTo>
                  <a:cubicBezTo>
                    <a:pt x="30" y="139"/>
                    <a:pt x="23" y="131"/>
                    <a:pt x="23" y="122"/>
                  </a:cubicBezTo>
                  <a:cubicBezTo>
                    <a:pt x="23" y="113"/>
                    <a:pt x="30" y="106"/>
                    <a:pt x="39" y="106"/>
                  </a:cubicBezTo>
                  <a:cubicBezTo>
                    <a:pt x="48" y="106"/>
                    <a:pt x="56" y="113"/>
                    <a:pt x="56" y="122"/>
                  </a:cubicBezTo>
                  <a:cubicBezTo>
                    <a:pt x="56" y="131"/>
                    <a:pt x="48" y="139"/>
                    <a:pt x="39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2" y="131"/>
                    <a:pt x="142" y="122"/>
                  </a:cubicBezTo>
                  <a:cubicBezTo>
                    <a:pt x="142" y="113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31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19"/>
                    <a:pt x="192" y="120"/>
                    <a:pt x="191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8" y="109"/>
                    <a:pt x="170" y="101"/>
                    <a:pt x="159" y="101"/>
                  </a:cubicBezTo>
                  <a:cubicBezTo>
                    <a:pt x="148" y="101"/>
                    <a:pt x="139" y="109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2" y="77"/>
                    <a:pt x="193" y="77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6" name="Freeform 385"/>
            <p:cNvSpPr>
              <a:spLocks/>
            </p:cNvSpPr>
            <p:nvPr/>
          </p:nvSpPr>
          <p:spPr bwMode="auto">
            <a:xfrm>
              <a:off x="4783867" y="3317003"/>
              <a:ext cx="134657" cy="14028"/>
            </a:xfrm>
            <a:custGeom>
              <a:avLst/>
              <a:gdLst>
                <a:gd name="T0" fmla="*/ 42 w 45"/>
                <a:gd name="T1" fmla="*/ 0 h 4"/>
                <a:gd name="T2" fmla="*/ 3 w 45"/>
                <a:gd name="T3" fmla="*/ 0 h 4"/>
                <a:gd name="T4" fmla="*/ 0 w 45"/>
                <a:gd name="T5" fmla="*/ 2 h 4"/>
                <a:gd name="T6" fmla="*/ 3 w 45"/>
                <a:gd name="T7" fmla="*/ 4 h 4"/>
                <a:gd name="T8" fmla="*/ 42 w 45"/>
                <a:gd name="T9" fmla="*/ 4 h 4"/>
                <a:gd name="T10" fmla="*/ 45 w 45"/>
                <a:gd name="T11" fmla="*/ 2 h 4"/>
                <a:gd name="T12" fmla="*/ 42 w 4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">
                  <a:moveTo>
                    <a:pt x="4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7" name="Freeform 386"/>
            <p:cNvSpPr>
              <a:spLocks/>
            </p:cNvSpPr>
            <p:nvPr/>
          </p:nvSpPr>
          <p:spPr bwMode="auto">
            <a:xfrm>
              <a:off x="4811921" y="3383324"/>
              <a:ext cx="106603" cy="11221"/>
            </a:xfrm>
            <a:custGeom>
              <a:avLst/>
              <a:gdLst>
                <a:gd name="T0" fmla="*/ 32 w 35"/>
                <a:gd name="T1" fmla="*/ 0 h 4"/>
                <a:gd name="T2" fmla="*/ 2 w 35"/>
                <a:gd name="T3" fmla="*/ 0 h 4"/>
                <a:gd name="T4" fmla="*/ 0 w 35"/>
                <a:gd name="T5" fmla="*/ 2 h 4"/>
                <a:gd name="T6" fmla="*/ 2 w 35"/>
                <a:gd name="T7" fmla="*/ 4 h 4"/>
                <a:gd name="T8" fmla="*/ 32 w 35"/>
                <a:gd name="T9" fmla="*/ 4 h 4"/>
                <a:gd name="T10" fmla="*/ 35 w 35"/>
                <a:gd name="T11" fmla="*/ 2 h 4"/>
                <a:gd name="T12" fmla="*/ 32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8" name="Freeform 387"/>
            <p:cNvSpPr>
              <a:spLocks/>
            </p:cNvSpPr>
            <p:nvPr/>
          </p:nvSpPr>
          <p:spPr bwMode="auto">
            <a:xfrm>
              <a:off x="4837670" y="3446838"/>
              <a:ext cx="75745" cy="16832"/>
            </a:xfrm>
            <a:custGeom>
              <a:avLst/>
              <a:gdLst>
                <a:gd name="T0" fmla="*/ 22 w 25"/>
                <a:gd name="T1" fmla="*/ 0 h 5"/>
                <a:gd name="T2" fmla="*/ 2 w 25"/>
                <a:gd name="T3" fmla="*/ 0 h 5"/>
                <a:gd name="T4" fmla="*/ 0 w 25"/>
                <a:gd name="T5" fmla="*/ 2 h 5"/>
                <a:gd name="T6" fmla="*/ 2 w 25"/>
                <a:gd name="T7" fmla="*/ 5 h 5"/>
                <a:gd name="T8" fmla="*/ 22 w 25"/>
                <a:gd name="T9" fmla="*/ 5 h 5"/>
                <a:gd name="T10" fmla="*/ 25 w 25"/>
                <a:gd name="T11" fmla="*/ 2 h 5"/>
                <a:gd name="T12" fmla="*/ 22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5"/>
                    <a:pt x="25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389" name="Freeform 23"/>
          <p:cNvSpPr>
            <a:spLocks noEditPoints="1"/>
          </p:cNvSpPr>
          <p:nvPr/>
        </p:nvSpPr>
        <p:spPr bwMode="auto">
          <a:xfrm>
            <a:off x="1613054" y="2528919"/>
            <a:ext cx="274490" cy="373942"/>
          </a:xfrm>
          <a:custGeom>
            <a:avLst/>
            <a:gdLst>
              <a:gd name="T0" fmla="*/ 32 w 465"/>
              <a:gd name="T1" fmla="*/ 633 h 633"/>
              <a:gd name="T2" fmla="*/ 0 w 465"/>
              <a:gd name="T3" fmla="*/ 31 h 633"/>
              <a:gd name="T4" fmla="*/ 433 w 465"/>
              <a:gd name="T5" fmla="*/ 0 h 633"/>
              <a:gd name="T6" fmla="*/ 465 w 465"/>
              <a:gd name="T7" fmla="*/ 602 h 633"/>
              <a:gd name="T8" fmla="*/ 32 w 465"/>
              <a:gd name="T9" fmla="*/ 14 h 633"/>
              <a:gd name="T10" fmla="*/ 14 w 465"/>
              <a:gd name="T11" fmla="*/ 602 h 633"/>
              <a:gd name="T12" fmla="*/ 433 w 465"/>
              <a:gd name="T13" fmla="*/ 619 h 633"/>
              <a:gd name="T14" fmla="*/ 451 w 465"/>
              <a:gd name="T15" fmla="*/ 31 h 633"/>
              <a:gd name="T16" fmla="*/ 32 w 465"/>
              <a:gd name="T17" fmla="*/ 14 h 633"/>
              <a:gd name="T18" fmla="*/ 309 w 465"/>
              <a:gd name="T19" fmla="*/ 516 h 633"/>
              <a:gd name="T20" fmla="*/ 411 w 465"/>
              <a:gd name="T21" fmla="*/ 516 h 633"/>
              <a:gd name="T22" fmla="*/ 360 w 465"/>
              <a:gd name="T23" fmla="*/ 479 h 633"/>
              <a:gd name="T24" fmla="*/ 360 w 465"/>
              <a:gd name="T25" fmla="*/ 552 h 633"/>
              <a:gd name="T26" fmla="*/ 360 w 465"/>
              <a:gd name="T27" fmla="*/ 479 h 633"/>
              <a:gd name="T28" fmla="*/ 182 w 465"/>
              <a:gd name="T29" fmla="*/ 516 h 633"/>
              <a:gd name="T30" fmla="*/ 283 w 465"/>
              <a:gd name="T31" fmla="*/ 516 h 633"/>
              <a:gd name="T32" fmla="*/ 232 w 465"/>
              <a:gd name="T33" fmla="*/ 479 h 633"/>
              <a:gd name="T34" fmla="*/ 232 w 465"/>
              <a:gd name="T35" fmla="*/ 552 h 633"/>
              <a:gd name="T36" fmla="*/ 232 w 465"/>
              <a:gd name="T37" fmla="*/ 479 h 633"/>
              <a:gd name="T38" fmla="*/ 54 w 465"/>
              <a:gd name="T39" fmla="*/ 516 h 633"/>
              <a:gd name="T40" fmla="*/ 156 w 465"/>
              <a:gd name="T41" fmla="*/ 516 h 633"/>
              <a:gd name="T42" fmla="*/ 105 w 465"/>
              <a:gd name="T43" fmla="*/ 479 h 633"/>
              <a:gd name="T44" fmla="*/ 105 w 465"/>
              <a:gd name="T45" fmla="*/ 552 h 633"/>
              <a:gd name="T46" fmla="*/ 105 w 465"/>
              <a:gd name="T47" fmla="*/ 479 h 633"/>
              <a:gd name="T48" fmla="*/ 309 w 465"/>
              <a:gd name="T49" fmla="*/ 389 h 633"/>
              <a:gd name="T50" fmla="*/ 411 w 465"/>
              <a:gd name="T51" fmla="*/ 389 h 633"/>
              <a:gd name="T52" fmla="*/ 360 w 465"/>
              <a:gd name="T53" fmla="*/ 352 h 633"/>
              <a:gd name="T54" fmla="*/ 360 w 465"/>
              <a:gd name="T55" fmla="*/ 426 h 633"/>
              <a:gd name="T56" fmla="*/ 360 w 465"/>
              <a:gd name="T57" fmla="*/ 352 h 633"/>
              <a:gd name="T58" fmla="*/ 182 w 465"/>
              <a:gd name="T59" fmla="*/ 389 h 633"/>
              <a:gd name="T60" fmla="*/ 283 w 465"/>
              <a:gd name="T61" fmla="*/ 389 h 633"/>
              <a:gd name="T62" fmla="*/ 232 w 465"/>
              <a:gd name="T63" fmla="*/ 352 h 633"/>
              <a:gd name="T64" fmla="*/ 232 w 465"/>
              <a:gd name="T65" fmla="*/ 426 h 633"/>
              <a:gd name="T66" fmla="*/ 232 w 465"/>
              <a:gd name="T67" fmla="*/ 352 h 633"/>
              <a:gd name="T68" fmla="*/ 54 w 465"/>
              <a:gd name="T69" fmla="*/ 389 h 633"/>
              <a:gd name="T70" fmla="*/ 156 w 465"/>
              <a:gd name="T71" fmla="*/ 389 h 633"/>
              <a:gd name="T72" fmla="*/ 105 w 465"/>
              <a:gd name="T73" fmla="*/ 352 h 633"/>
              <a:gd name="T74" fmla="*/ 105 w 465"/>
              <a:gd name="T75" fmla="*/ 426 h 633"/>
              <a:gd name="T76" fmla="*/ 105 w 465"/>
              <a:gd name="T77" fmla="*/ 352 h 633"/>
              <a:gd name="T78" fmla="*/ 309 w 465"/>
              <a:gd name="T79" fmla="*/ 262 h 633"/>
              <a:gd name="T80" fmla="*/ 411 w 465"/>
              <a:gd name="T81" fmla="*/ 262 h 633"/>
              <a:gd name="T82" fmla="*/ 360 w 465"/>
              <a:gd name="T83" fmla="*/ 226 h 633"/>
              <a:gd name="T84" fmla="*/ 360 w 465"/>
              <a:gd name="T85" fmla="*/ 299 h 633"/>
              <a:gd name="T86" fmla="*/ 360 w 465"/>
              <a:gd name="T87" fmla="*/ 226 h 633"/>
              <a:gd name="T88" fmla="*/ 182 w 465"/>
              <a:gd name="T89" fmla="*/ 262 h 633"/>
              <a:gd name="T90" fmla="*/ 283 w 465"/>
              <a:gd name="T91" fmla="*/ 262 h 633"/>
              <a:gd name="T92" fmla="*/ 232 w 465"/>
              <a:gd name="T93" fmla="*/ 226 h 633"/>
              <a:gd name="T94" fmla="*/ 232 w 465"/>
              <a:gd name="T95" fmla="*/ 299 h 633"/>
              <a:gd name="T96" fmla="*/ 232 w 465"/>
              <a:gd name="T97" fmla="*/ 226 h 633"/>
              <a:gd name="T98" fmla="*/ 54 w 465"/>
              <a:gd name="T99" fmla="*/ 262 h 633"/>
              <a:gd name="T100" fmla="*/ 156 w 465"/>
              <a:gd name="T101" fmla="*/ 262 h 633"/>
              <a:gd name="T102" fmla="*/ 105 w 465"/>
              <a:gd name="T103" fmla="*/ 226 h 633"/>
              <a:gd name="T104" fmla="*/ 105 w 465"/>
              <a:gd name="T105" fmla="*/ 299 h 633"/>
              <a:gd name="T106" fmla="*/ 105 w 465"/>
              <a:gd name="T107" fmla="*/ 226 h 633"/>
              <a:gd name="T108" fmla="*/ 105 w 465"/>
              <a:gd name="T109" fmla="*/ 168 h 633"/>
              <a:gd name="T110" fmla="*/ 105 w 465"/>
              <a:gd name="T111" fmla="*/ 66 h 633"/>
              <a:gd name="T112" fmla="*/ 411 w 465"/>
              <a:gd name="T113" fmla="*/ 117 h 633"/>
              <a:gd name="T114" fmla="*/ 105 w 465"/>
              <a:gd name="T115" fmla="*/ 80 h 633"/>
              <a:gd name="T116" fmla="*/ 105 w 465"/>
              <a:gd name="T117" fmla="*/ 154 h 633"/>
              <a:gd name="T118" fmla="*/ 397 w 465"/>
              <a:gd name="T119" fmla="*/ 117 h 633"/>
              <a:gd name="T120" fmla="*/ 105 w 465"/>
              <a:gd name="T121" fmla="*/ 8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633">
                <a:moveTo>
                  <a:pt x="433" y="633"/>
                </a:moveTo>
                <a:cubicBezTo>
                  <a:pt x="32" y="633"/>
                  <a:pt x="32" y="633"/>
                  <a:pt x="32" y="633"/>
                </a:cubicBezTo>
                <a:cubicBezTo>
                  <a:pt x="14" y="633"/>
                  <a:pt x="0" y="619"/>
                  <a:pt x="0" y="602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51" y="0"/>
                  <a:pt x="465" y="14"/>
                  <a:pt x="465" y="31"/>
                </a:cubicBezTo>
                <a:cubicBezTo>
                  <a:pt x="465" y="602"/>
                  <a:pt x="465" y="602"/>
                  <a:pt x="465" y="602"/>
                </a:cubicBezTo>
                <a:cubicBezTo>
                  <a:pt x="465" y="619"/>
                  <a:pt x="451" y="633"/>
                  <a:pt x="433" y="633"/>
                </a:cubicBezTo>
                <a:close/>
                <a:moveTo>
                  <a:pt x="32" y="14"/>
                </a:moveTo>
                <a:cubicBezTo>
                  <a:pt x="22" y="14"/>
                  <a:pt x="14" y="22"/>
                  <a:pt x="14" y="31"/>
                </a:cubicBezTo>
                <a:cubicBezTo>
                  <a:pt x="14" y="602"/>
                  <a:pt x="14" y="602"/>
                  <a:pt x="14" y="602"/>
                </a:cubicBezTo>
                <a:cubicBezTo>
                  <a:pt x="14" y="611"/>
                  <a:pt x="22" y="619"/>
                  <a:pt x="32" y="619"/>
                </a:cubicBezTo>
                <a:cubicBezTo>
                  <a:pt x="433" y="619"/>
                  <a:pt x="433" y="619"/>
                  <a:pt x="433" y="619"/>
                </a:cubicBezTo>
                <a:cubicBezTo>
                  <a:pt x="443" y="619"/>
                  <a:pt x="451" y="611"/>
                  <a:pt x="451" y="602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1" y="22"/>
                  <a:pt x="443" y="14"/>
                  <a:pt x="433" y="14"/>
                </a:cubicBezTo>
                <a:lnTo>
                  <a:pt x="32" y="14"/>
                </a:lnTo>
                <a:close/>
                <a:moveTo>
                  <a:pt x="360" y="566"/>
                </a:moveTo>
                <a:cubicBezTo>
                  <a:pt x="332" y="566"/>
                  <a:pt x="309" y="544"/>
                  <a:pt x="309" y="516"/>
                </a:cubicBezTo>
                <a:cubicBezTo>
                  <a:pt x="309" y="488"/>
                  <a:pt x="332" y="465"/>
                  <a:pt x="360" y="465"/>
                </a:cubicBezTo>
                <a:cubicBezTo>
                  <a:pt x="388" y="465"/>
                  <a:pt x="411" y="488"/>
                  <a:pt x="411" y="516"/>
                </a:cubicBezTo>
                <a:cubicBezTo>
                  <a:pt x="411" y="544"/>
                  <a:pt x="388" y="566"/>
                  <a:pt x="360" y="566"/>
                </a:cubicBezTo>
                <a:close/>
                <a:moveTo>
                  <a:pt x="360" y="479"/>
                </a:moveTo>
                <a:cubicBezTo>
                  <a:pt x="340" y="479"/>
                  <a:pt x="323" y="495"/>
                  <a:pt x="323" y="516"/>
                </a:cubicBezTo>
                <a:cubicBezTo>
                  <a:pt x="323" y="536"/>
                  <a:pt x="340" y="552"/>
                  <a:pt x="360" y="552"/>
                </a:cubicBezTo>
                <a:cubicBezTo>
                  <a:pt x="380" y="552"/>
                  <a:pt x="397" y="536"/>
                  <a:pt x="397" y="516"/>
                </a:cubicBezTo>
                <a:cubicBezTo>
                  <a:pt x="397" y="495"/>
                  <a:pt x="380" y="479"/>
                  <a:pt x="360" y="479"/>
                </a:cubicBezTo>
                <a:close/>
                <a:moveTo>
                  <a:pt x="232" y="566"/>
                </a:moveTo>
                <a:cubicBezTo>
                  <a:pt x="204" y="566"/>
                  <a:pt x="182" y="544"/>
                  <a:pt x="182" y="516"/>
                </a:cubicBezTo>
                <a:cubicBezTo>
                  <a:pt x="182" y="488"/>
                  <a:pt x="204" y="465"/>
                  <a:pt x="232" y="465"/>
                </a:cubicBezTo>
                <a:cubicBezTo>
                  <a:pt x="260" y="465"/>
                  <a:pt x="283" y="488"/>
                  <a:pt x="283" y="516"/>
                </a:cubicBezTo>
                <a:cubicBezTo>
                  <a:pt x="283" y="544"/>
                  <a:pt x="260" y="566"/>
                  <a:pt x="232" y="566"/>
                </a:cubicBezTo>
                <a:close/>
                <a:moveTo>
                  <a:pt x="232" y="479"/>
                </a:moveTo>
                <a:cubicBezTo>
                  <a:pt x="212" y="479"/>
                  <a:pt x="196" y="495"/>
                  <a:pt x="196" y="516"/>
                </a:cubicBezTo>
                <a:cubicBezTo>
                  <a:pt x="196" y="536"/>
                  <a:pt x="212" y="552"/>
                  <a:pt x="232" y="552"/>
                </a:cubicBezTo>
                <a:cubicBezTo>
                  <a:pt x="253" y="552"/>
                  <a:pt x="269" y="536"/>
                  <a:pt x="269" y="516"/>
                </a:cubicBezTo>
                <a:cubicBezTo>
                  <a:pt x="269" y="495"/>
                  <a:pt x="253" y="479"/>
                  <a:pt x="232" y="479"/>
                </a:cubicBezTo>
                <a:close/>
                <a:moveTo>
                  <a:pt x="105" y="566"/>
                </a:moveTo>
                <a:cubicBezTo>
                  <a:pt x="77" y="566"/>
                  <a:pt x="54" y="544"/>
                  <a:pt x="54" y="516"/>
                </a:cubicBezTo>
                <a:cubicBezTo>
                  <a:pt x="54" y="488"/>
                  <a:pt x="77" y="465"/>
                  <a:pt x="105" y="465"/>
                </a:cubicBezTo>
                <a:cubicBezTo>
                  <a:pt x="133" y="465"/>
                  <a:pt x="156" y="488"/>
                  <a:pt x="156" y="516"/>
                </a:cubicBezTo>
                <a:cubicBezTo>
                  <a:pt x="156" y="544"/>
                  <a:pt x="133" y="566"/>
                  <a:pt x="105" y="566"/>
                </a:cubicBezTo>
                <a:close/>
                <a:moveTo>
                  <a:pt x="105" y="479"/>
                </a:moveTo>
                <a:cubicBezTo>
                  <a:pt x="85" y="479"/>
                  <a:pt x="68" y="495"/>
                  <a:pt x="68" y="516"/>
                </a:cubicBezTo>
                <a:cubicBezTo>
                  <a:pt x="68" y="536"/>
                  <a:pt x="85" y="552"/>
                  <a:pt x="105" y="552"/>
                </a:cubicBezTo>
                <a:cubicBezTo>
                  <a:pt x="125" y="552"/>
                  <a:pt x="142" y="536"/>
                  <a:pt x="142" y="516"/>
                </a:cubicBezTo>
                <a:cubicBezTo>
                  <a:pt x="142" y="495"/>
                  <a:pt x="125" y="479"/>
                  <a:pt x="105" y="479"/>
                </a:cubicBezTo>
                <a:close/>
                <a:moveTo>
                  <a:pt x="360" y="440"/>
                </a:moveTo>
                <a:cubicBezTo>
                  <a:pt x="332" y="440"/>
                  <a:pt x="309" y="417"/>
                  <a:pt x="309" y="389"/>
                </a:cubicBezTo>
                <a:cubicBezTo>
                  <a:pt x="309" y="361"/>
                  <a:pt x="332" y="338"/>
                  <a:pt x="360" y="338"/>
                </a:cubicBezTo>
                <a:cubicBezTo>
                  <a:pt x="388" y="338"/>
                  <a:pt x="411" y="361"/>
                  <a:pt x="411" y="389"/>
                </a:cubicBezTo>
                <a:cubicBezTo>
                  <a:pt x="411" y="417"/>
                  <a:pt x="388" y="440"/>
                  <a:pt x="360" y="440"/>
                </a:cubicBezTo>
                <a:close/>
                <a:moveTo>
                  <a:pt x="360" y="352"/>
                </a:moveTo>
                <a:cubicBezTo>
                  <a:pt x="340" y="352"/>
                  <a:pt x="323" y="369"/>
                  <a:pt x="323" y="389"/>
                </a:cubicBezTo>
                <a:cubicBezTo>
                  <a:pt x="323" y="409"/>
                  <a:pt x="340" y="426"/>
                  <a:pt x="360" y="426"/>
                </a:cubicBezTo>
                <a:cubicBezTo>
                  <a:pt x="380" y="426"/>
                  <a:pt x="397" y="409"/>
                  <a:pt x="397" y="389"/>
                </a:cubicBezTo>
                <a:cubicBezTo>
                  <a:pt x="397" y="369"/>
                  <a:pt x="380" y="352"/>
                  <a:pt x="360" y="352"/>
                </a:cubicBezTo>
                <a:close/>
                <a:moveTo>
                  <a:pt x="232" y="440"/>
                </a:moveTo>
                <a:cubicBezTo>
                  <a:pt x="204" y="440"/>
                  <a:pt x="182" y="417"/>
                  <a:pt x="182" y="389"/>
                </a:cubicBezTo>
                <a:cubicBezTo>
                  <a:pt x="182" y="361"/>
                  <a:pt x="204" y="338"/>
                  <a:pt x="232" y="338"/>
                </a:cubicBezTo>
                <a:cubicBezTo>
                  <a:pt x="260" y="338"/>
                  <a:pt x="283" y="361"/>
                  <a:pt x="283" y="389"/>
                </a:cubicBezTo>
                <a:cubicBezTo>
                  <a:pt x="283" y="417"/>
                  <a:pt x="260" y="440"/>
                  <a:pt x="232" y="440"/>
                </a:cubicBezTo>
                <a:close/>
                <a:moveTo>
                  <a:pt x="232" y="352"/>
                </a:moveTo>
                <a:cubicBezTo>
                  <a:pt x="212" y="352"/>
                  <a:pt x="196" y="369"/>
                  <a:pt x="196" y="389"/>
                </a:cubicBezTo>
                <a:cubicBezTo>
                  <a:pt x="196" y="409"/>
                  <a:pt x="212" y="426"/>
                  <a:pt x="232" y="426"/>
                </a:cubicBezTo>
                <a:cubicBezTo>
                  <a:pt x="253" y="426"/>
                  <a:pt x="269" y="409"/>
                  <a:pt x="269" y="389"/>
                </a:cubicBezTo>
                <a:cubicBezTo>
                  <a:pt x="269" y="369"/>
                  <a:pt x="253" y="352"/>
                  <a:pt x="232" y="352"/>
                </a:cubicBezTo>
                <a:close/>
                <a:moveTo>
                  <a:pt x="105" y="440"/>
                </a:moveTo>
                <a:cubicBezTo>
                  <a:pt x="77" y="440"/>
                  <a:pt x="54" y="417"/>
                  <a:pt x="54" y="389"/>
                </a:cubicBezTo>
                <a:cubicBezTo>
                  <a:pt x="54" y="361"/>
                  <a:pt x="77" y="338"/>
                  <a:pt x="105" y="338"/>
                </a:cubicBezTo>
                <a:cubicBezTo>
                  <a:pt x="133" y="338"/>
                  <a:pt x="156" y="361"/>
                  <a:pt x="156" y="389"/>
                </a:cubicBezTo>
                <a:cubicBezTo>
                  <a:pt x="156" y="417"/>
                  <a:pt x="133" y="440"/>
                  <a:pt x="105" y="440"/>
                </a:cubicBezTo>
                <a:close/>
                <a:moveTo>
                  <a:pt x="105" y="352"/>
                </a:moveTo>
                <a:cubicBezTo>
                  <a:pt x="85" y="352"/>
                  <a:pt x="68" y="369"/>
                  <a:pt x="68" y="389"/>
                </a:cubicBezTo>
                <a:cubicBezTo>
                  <a:pt x="68" y="409"/>
                  <a:pt x="85" y="426"/>
                  <a:pt x="105" y="426"/>
                </a:cubicBezTo>
                <a:cubicBezTo>
                  <a:pt x="125" y="426"/>
                  <a:pt x="142" y="409"/>
                  <a:pt x="142" y="389"/>
                </a:cubicBezTo>
                <a:cubicBezTo>
                  <a:pt x="142" y="369"/>
                  <a:pt x="125" y="352"/>
                  <a:pt x="105" y="352"/>
                </a:cubicBezTo>
                <a:close/>
                <a:moveTo>
                  <a:pt x="360" y="313"/>
                </a:moveTo>
                <a:cubicBezTo>
                  <a:pt x="332" y="313"/>
                  <a:pt x="309" y="290"/>
                  <a:pt x="309" y="262"/>
                </a:cubicBezTo>
                <a:cubicBezTo>
                  <a:pt x="309" y="234"/>
                  <a:pt x="332" y="212"/>
                  <a:pt x="360" y="212"/>
                </a:cubicBezTo>
                <a:cubicBezTo>
                  <a:pt x="388" y="212"/>
                  <a:pt x="411" y="234"/>
                  <a:pt x="411" y="262"/>
                </a:cubicBezTo>
                <a:cubicBezTo>
                  <a:pt x="411" y="290"/>
                  <a:pt x="388" y="313"/>
                  <a:pt x="360" y="313"/>
                </a:cubicBezTo>
                <a:close/>
                <a:moveTo>
                  <a:pt x="360" y="226"/>
                </a:moveTo>
                <a:cubicBezTo>
                  <a:pt x="340" y="226"/>
                  <a:pt x="323" y="242"/>
                  <a:pt x="323" y="262"/>
                </a:cubicBezTo>
                <a:cubicBezTo>
                  <a:pt x="323" y="283"/>
                  <a:pt x="340" y="299"/>
                  <a:pt x="360" y="299"/>
                </a:cubicBezTo>
                <a:cubicBezTo>
                  <a:pt x="380" y="299"/>
                  <a:pt x="397" y="283"/>
                  <a:pt x="397" y="262"/>
                </a:cubicBezTo>
                <a:cubicBezTo>
                  <a:pt x="397" y="242"/>
                  <a:pt x="380" y="226"/>
                  <a:pt x="360" y="226"/>
                </a:cubicBezTo>
                <a:close/>
                <a:moveTo>
                  <a:pt x="232" y="313"/>
                </a:moveTo>
                <a:cubicBezTo>
                  <a:pt x="204" y="313"/>
                  <a:pt x="182" y="290"/>
                  <a:pt x="182" y="262"/>
                </a:cubicBezTo>
                <a:cubicBezTo>
                  <a:pt x="182" y="234"/>
                  <a:pt x="204" y="212"/>
                  <a:pt x="232" y="212"/>
                </a:cubicBezTo>
                <a:cubicBezTo>
                  <a:pt x="260" y="212"/>
                  <a:pt x="283" y="234"/>
                  <a:pt x="283" y="262"/>
                </a:cubicBezTo>
                <a:cubicBezTo>
                  <a:pt x="283" y="290"/>
                  <a:pt x="260" y="313"/>
                  <a:pt x="232" y="313"/>
                </a:cubicBezTo>
                <a:close/>
                <a:moveTo>
                  <a:pt x="232" y="226"/>
                </a:moveTo>
                <a:cubicBezTo>
                  <a:pt x="212" y="226"/>
                  <a:pt x="196" y="242"/>
                  <a:pt x="196" y="262"/>
                </a:cubicBezTo>
                <a:cubicBezTo>
                  <a:pt x="196" y="283"/>
                  <a:pt x="212" y="299"/>
                  <a:pt x="232" y="299"/>
                </a:cubicBezTo>
                <a:cubicBezTo>
                  <a:pt x="253" y="299"/>
                  <a:pt x="269" y="283"/>
                  <a:pt x="269" y="262"/>
                </a:cubicBezTo>
                <a:cubicBezTo>
                  <a:pt x="269" y="242"/>
                  <a:pt x="253" y="226"/>
                  <a:pt x="232" y="226"/>
                </a:cubicBezTo>
                <a:close/>
                <a:moveTo>
                  <a:pt x="105" y="313"/>
                </a:moveTo>
                <a:cubicBezTo>
                  <a:pt x="77" y="313"/>
                  <a:pt x="54" y="290"/>
                  <a:pt x="54" y="262"/>
                </a:cubicBezTo>
                <a:cubicBezTo>
                  <a:pt x="54" y="234"/>
                  <a:pt x="77" y="212"/>
                  <a:pt x="105" y="212"/>
                </a:cubicBezTo>
                <a:cubicBezTo>
                  <a:pt x="133" y="212"/>
                  <a:pt x="156" y="234"/>
                  <a:pt x="156" y="262"/>
                </a:cubicBezTo>
                <a:cubicBezTo>
                  <a:pt x="156" y="290"/>
                  <a:pt x="133" y="313"/>
                  <a:pt x="105" y="313"/>
                </a:cubicBezTo>
                <a:close/>
                <a:moveTo>
                  <a:pt x="105" y="226"/>
                </a:moveTo>
                <a:cubicBezTo>
                  <a:pt x="85" y="226"/>
                  <a:pt x="68" y="242"/>
                  <a:pt x="68" y="262"/>
                </a:cubicBezTo>
                <a:cubicBezTo>
                  <a:pt x="68" y="283"/>
                  <a:pt x="85" y="299"/>
                  <a:pt x="105" y="299"/>
                </a:cubicBezTo>
                <a:cubicBezTo>
                  <a:pt x="125" y="299"/>
                  <a:pt x="142" y="283"/>
                  <a:pt x="142" y="262"/>
                </a:cubicBezTo>
                <a:cubicBezTo>
                  <a:pt x="142" y="242"/>
                  <a:pt x="125" y="226"/>
                  <a:pt x="105" y="226"/>
                </a:cubicBezTo>
                <a:close/>
                <a:moveTo>
                  <a:pt x="360" y="168"/>
                </a:moveTo>
                <a:cubicBezTo>
                  <a:pt x="105" y="168"/>
                  <a:pt x="105" y="168"/>
                  <a:pt x="105" y="168"/>
                </a:cubicBezTo>
                <a:cubicBezTo>
                  <a:pt x="77" y="168"/>
                  <a:pt x="54" y="145"/>
                  <a:pt x="54" y="117"/>
                </a:cubicBezTo>
                <a:cubicBezTo>
                  <a:pt x="54" y="89"/>
                  <a:pt x="77" y="66"/>
                  <a:pt x="105" y="66"/>
                </a:cubicBezTo>
                <a:cubicBezTo>
                  <a:pt x="360" y="66"/>
                  <a:pt x="360" y="66"/>
                  <a:pt x="360" y="66"/>
                </a:cubicBezTo>
                <a:cubicBezTo>
                  <a:pt x="388" y="66"/>
                  <a:pt x="411" y="89"/>
                  <a:pt x="411" y="117"/>
                </a:cubicBezTo>
                <a:cubicBezTo>
                  <a:pt x="411" y="145"/>
                  <a:pt x="388" y="168"/>
                  <a:pt x="360" y="168"/>
                </a:cubicBezTo>
                <a:close/>
                <a:moveTo>
                  <a:pt x="105" y="80"/>
                </a:moveTo>
                <a:cubicBezTo>
                  <a:pt x="85" y="80"/>
                  <a:pt x="68" y="97"/>
                  <a:pt x="68" y="117"/>
                </a:cubicBezTo>
                <a:cubicBezTo>
                  <a:pt x="68" y="137"/>
                  <a:pt x="85" y="154"/>
                  <a:pt x="105" y="154"/>
                </a:cubicBezTo>
                <a:cubicBezTo>
                  <a:pt x="360" y="154"/>
                  <a:pt x="360" y="154"/>
                  <a:pt x="360" y="154"/>
                </a:cubicBezTo>
                <a:cubicBezTo>
                  <a:pt x="380" y="154"/>
                  <a:pt x="397" y="137"/>
                  <a:pt x="397" y="117"/>
                </a:cubicBezTo>
                <a:cubicBezTo>
                  <a:pt x="397" y="97"/>
                  <a:pt x="380" y="80"/>
                  <a:pt x="360" y="80"/>
                </a:cubicBezTo>
                <a:lnTo>
                  <a:pt x="105" y="80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390" name="Group 389"/>
          <p:cNvGrpSpPr>
            <a:grpSpLocks noChangeAspect="1"/>
          </p:cNvGrpSpPr>
          <p:nvPr/>
        </p:nvGrpSpPr>
        <p:grpSpPr bwMode="auto">
          <a:xfrm>
            <a:off x="1521067" y="3426777"/>
            <a:ext cx="431561" cy="440987"/>
            <a:chOff x="3263" y="1117"/>
            <a:chExt cx="229" cy="234"/>
          </a:xfrm>
          <a:noFill/>
        </p:grpSpPr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3" name="Freeform 392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4" name="Freeform 393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5" name="Freeform 394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6" name="Freeform 395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7" name="Freeform 396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8" name="Freeform 397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401" name="Freeform 33"/>
          <p:cNvSpPr>
            <a:spLocks noEditPoints="1"/>
          </p:cNvSpPr>
          <p:nvPr/>
        </p:nvSpPr>
        <p:spPr bwMode="auto">
          <a:xfrm>
            <a:off x="981518" y="4511007"/>
            <a:ext cx="367375" cy="385234"/>
          </a:xfrm>
          <a:custGeom>
            <a:avLst/>
            <a:gdLst>
              <a:gd name="T0" fmla="*/ 787 w 800"/>
              <a:gd name="T1" fmla="*/ 260 h 839"/>
              <a:gd name="T2" fmla="*/ 569 w 800"/>
              <a:gd name="T3" fmla="*/ 260 h 839"/>
              <a:gd name="T4" fmla="*/ 556 w 800"/>
              <a:gd name="T5" fmla="*/ 273 h 839"/>
              <a:gd name="T6" fmla="*/ 556 w 800"/>
              <a:gd name="T7" fmla="*/ 827 h 839"/>
              <a:gd name="T8" fmla="*/ 569 w 800"/>
              <a:gd name="T9" fmla="*/ 839 h 839"/>
              <a:gd name="T10" fmla="*/ 787 w 800"/>
              <a:gd name="T11" fmla="*/ 839 h 839"/>
              <a:gd name="T12" fmla="*/ 800 w 800"/>
              <a:gd name="T13" fmla="*/ 827 h 839"/>
              <a:gd name="T14" fmla="*/ 800 w 800"/>
              <a:gd name="T15" fmla="*/ 273 h 839"/>
              <a:gd name="T16" fmla="*/ 787 w 800"/>
              <a:gd name="T17" fmla="*/ 260 h 839"/>
              <a:gd name="T18" fmla="*/ 775 w 800"/>
              <a:gd name="T19" fmla="*/ 814 h 839"/>
              <a:gd name="T20" fmla="*/ 581 w 800"/>
              <a:gd name="T21" fmla="*/ 814 h 839"/>
              <a:gd name="T22" fmla="*/ 581 w 800"/>
              <a:gd name="T23" fmla="*/ 285 h 839"/>
              <a:gd name="T24" fmla="*/ 775 w 800"/>
              <a:gd name="T25" fmla="*/ 285 h 839"/>
              <a:gd name="T26" fmla="*/ 775 w 800"/>
              <a:gd name="T27" fmla="*/ 814 h 839"/>
              <a:gd name="T28" fmla="*/ 509 w 800"/>
              <a:gd name="T29" fmla="*/ 0 h 839"/>
              <a:gd name="T30" fmla="*/ 291 w 800"/>
              <a:gd name="T31" fmla="*/ 0 h 839"/>
              <a:gd name="T32" fmla="*/ 278 w 800"/>
              <a:gd name="T33" fmla="*/ 12 h 839"/>
              <a:gd name="T34" fmla="*/ 278 w 800"/>
              <a:gd name="T35" fmla="*/ 827 h 839"/>
              <a:gd name="T36" fmla="*/ 291 w 800"/>
              <a:gd name="T37" fmla="*/ 839 h 839"/>
              <a:gd name="T38" fmla="*/ 509 w 800"/>
              <a:gd name="T39" fmla="*/ 839 h 839"/>
              <a:gd name="T40" fmla="*/ 521 w 800"/>
              <a:gd name="T41" fmla="*/ 827 h 839"/>
              <a:gd name="T42" fmla="*/ 521 w 800"/>
              <a:gd name="T43" fmla="*/ 12 h 839"/>
              <a:gd name="T44" fmla="*/ 509 w 800"/>
              <a:gd name="T45" fmla="*/ 0 h 839"/>
              <a:gd name="T46" fmla="*/ 497 w 800"/>
              <a:gd name="T47" fmla="*/ 814 h 839"/>
              <a:gd name="T48" fmla="*/ 303 w 800"/>
              <a:gd name="T49" fmla="*/ 814 h 839"/>
              <a:gd name="T50" fmla="*/ 303 w 800"/>
              <a:gd name="T51" fmla="*/ 25 h 839"/>
              <a:gd name="T52" fmla="*/ 497 w 800"/>
              <a:gd name="T53" fmla="*/ 25 h 839"/>
              <a:gd name="T54" fmla="*/ 497 w 800"/>
              <a:gd name="T55" fmla="*/ 814 h 839"/>
              <a:gd name="T56" fmla="*/ 231 w 800"/>
              <a:gd name="T57" fmla="*/ 395 h 839"/>
              <a:gd name="T58" fmla="*/ 12 w 800"/>
              <a:gd name="T59" fmla="*/ 395 h 839"/>
              <a:gd name="T60" fmla="*/ 0 w 800"/>
              <a:gd name="T61" fmla="*/ 408 h 839"/>
              <a:gd name="T62" fmla="*/ 0 w 800"/>
              <a:gd name="T63" fmla="*/ 827 h 839"/>
              <a:gd name="T64" fmla="*/ 12 w 800"/>
              <a:gd name="T65" fmla="*/ 839 h 839"/>
              <a:gd name="T66" fmla="*/ 231 w 800"/>
              <a:gd name="T67" fmla="*/ 839 h 839"/>
              <a:gd name="T68" fmla="*/ 243 w 800"/>
              <a:gd name="T69" fmla="*/ 827 h 839"/>
              <a:gd name="T70" fmla="*/ 243 w 800"/>
              <a:gd name="T71" fmla="*/ 408 h 839"/>
              <a:gd name="T72" fmla="*/ 231 w 800"/>
              <a:gd name="T73" fmla="*/ 395 h 839"/>
              <a:gd name="T74" fmla="*/ 218 w 800"/>
              <a:gd name="T75" fmla="*/ 814 h 839"/>
              <a:gd name="T76" fmla="*/ 25 w 800"/>
              <a:gd name="T77" fmla="*/ 814 h 839"/>
              <a:gd name="T78" fmla="*/ 25 w 800"/>
              <a:gd name="T79" fmla="*/ 420 h 839"/>
              <a:gd name="T80" fmla="*/ 218 w 800"/>
              <a:gd name="T81" fmla="*/ 420 h 839"/>
              <a:gd name="T82" fmla="*/ 218 w 800"/>
              <a:gd name="T83" fmla="*/ 81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0" h="839">
                <a:moveTo>
                  <a:pt x="787" y="260"/>
                </a:moveTo>
                <a:cubicBezTo>
                  <a:pt x="569" y="260"/>
                  <a:pt x="569" y="260"/>
                  <a:pt x="569" y="260"/>
                </a:cubicBezTo>
                <a:cubicBezTo>
                  <a:pt x="562" y="260"/>
                  <a:pt x="556" y="266"/>
                  <a:pt x="556" y="273"/>
                </a:cubicBezTo>
                <a:cubicBezTo>
                  <a:pt x="556" y="827"/>
                  <a:pt x="556" y="827"/>
                  <a:pt x="556" y="827"/>
                </a:cubicBezTo>
                <a:cubicBezTo>
                  <a:pt x="556" y="833"/>
                  <a:pt x="562" y="839"/>
                  <a:pt x="569" y="839"/>
                </a:cubicBezTo>
                <a:cubicBezTo>
                  <a:pt x="787" y="839"/>
                  <a:pt x="787" y="839"/>
                  <a:pt x="787" y="839"/>
                </a:cubicBezTo>
                <a:cubicBezTo>
                  <a:pt x="794" y="839"/>
                  <a:pt x="800" y="833"/>
                  <a:pt x="800" y="827"/>
                </a:cubicBezTo>
                <a:cubicBezTo>
                  <a:pt x="800" y="273"/>
                  <a:pt x="800" y="273"/>
                  <a:pt x="800" y="273"/>
                </a:cubicBezTo>
                <a:cubicBezTo>
                  <a:pt x="800" y="266"/>
                  <a:pt x="794" y="260"/>
                  <a:pt x="787" y="260"/>
                </a:cubicBezTo>
                <a:close/>
                <a:moveTo>
                  <a:pt x="775" y="814"/>
                </a:moveTo>
                <a:cubicBezTo>
                  <a:pt x="581" y="814"/>
                  <a:pt x="581" y="814"/>
                  <a:pt x="581" y="814"/>
                </a:cubicBezTo>
                <a:cubicBezTo>
                  <a:pt x="581" y="285"/>
                  <a:pt x="581" y="285"/>
                  <a:pt x="581" y="285"/>
                </a:cubicBezTo>
                <a:cubicBezTo>
                  <a:pt x="775" y="285"/>
                  <a:pt x="775" y="285"/>
                  <a:pt x="775" y="285"/>
                </a:cubicBezTo>
                <a:lnTo>
                  <a:pt x="775" y="814"/>
                </a:lnTo>
                <a:close/>
                <a:moveTo>
                  <a:pt x="509" y="0"/>
                </a:moveTo>
                <a:cubicBezTo>
                  <a:pt x="291" y="0"/>
                  <a:pt x="291" y="0"/>
                  <a:pt x="291" y="0"/>
                </a:cubicBezTo>
                <a:cubicBezTo>
                  <a:pt x="284" y="0"/>
                  <a:pt x="278" y="6"/>
                  <a:pt x="278" y="12"/>
                </a:cubicBezTo>
                <a:cubicBezTo>
                  <a:pt x="278" y="827"/>
                  <a:pt x="278" y="827"/>
                  <a:pt x="278" y="827"/>
                </a:cubicBezTo>
                <a:cubicBezTo>
                  <a:pt x="278" y="833"/>
                  <a:pt x="284" y="839"/>
                  <a:pt x="291" y="839"/>
                </a:cubicBezTo>
                <a:cubicBezTo>
                  <a:pt x="509" y="839"/>
                  <a:pt x="509" y="839"/>
                  <a:pt x="509" y="839"/>
                </a:cubicBezTo>
                <a:cubicBezTo>
                  <a:pt x="516" y="839"/>
                  <a:pt x="521" y="833"/>
                  <a:pt x="521" y="827"/>
                </a:cubicBezTo>
                <a:cubicBezTo>
                  <a:pt x="521" y="12"/>
                  <a:pt x="521" y="12"/>
                  <a:pt x="521" y="12"/>
                </a:cubicBezTo>
                <a:cubicBezTo>
                  <a:pt x="521" y="6"/>
                  <a:pt x="516" y="0"/>
                  <a:pt x="509" y="0"/>
                </a:cubicBezTo>
                <a:close/>
                <a:moveTo>
                  <a:pt x="497" y="814"/>
                </a:moveTo>
                <a:cubicBezTo>
                  <a:pt x="303" y="814"/>
                  <a:pt x="303" y="814"/>
                  <a:pt x="303" y="814"/>
                </a:cubicBezTo>
                <a:cubicBezTo>
                  <a:pt x="303" y="25"/>
                  <a:pt x="303" y="25"/>
                  <a:pt x="303" y="25"/>
                </a:cubicBezTo>
                <a:cubicBezTo>
                  <a:pt x="497" y="25"/>
                  <a:pt x="497" y="25"/>
                  <a:pt x="497" y="25"/>
                </a:cubicBezTo>
                <a:lnTo>
                  <a:pt x="497" y="814"/>
                </a:lnTo>
                <a:close/>
                <a:moveTo>
                  <a:pt x="231" y="395"/>
                </a:moveTo>
                <a:cubicBezTo>
                  <a:pt x="12" y="395"/>
                  <a:pt x="12" y="395"/>
                  <a:pt x="12" y="395"/>
                </a:cubicBezTo>
                <a:cubicBezTo>
                  <a:pt x="5" y="395"/>
                  <a:pt x="0" y="401"/>
                  <a:pt x="0" y="408"/>
                </a:cubicBezTo>
                <a:cubicBezTo>
                  <a:pt x="0" y="827"/>
                  <a:pt x="0" y="827"/>
                  <a:pt x="0" y="827"/>
                </a:cubicBezTo>
                <a:cubicBezTo>
                  <a:pt x="0" y="833"/>
                  <a:pt x="5" y="839"/>
                  <a:pt x="12" y="839"/>
                </a:cubicBezTo>
                <a:cubicBezTo>
                  <a:pt x="231" y="839"/>
                  <a:pt x="231" y="839"/>
                  <a:pt x="231" y="839"/>
                </a:cubicBezTo>
                <a:cubicBezTo>
                  <a:pt x="238" y="839"/>
                  <a:pt x="243" y="833"/>
                  <a:pt x="243" y="827"/>
                </a:cubicBezTo>
                <a:cubicBezTo>
                  <a:pt x="243" y="408"/>
                  <a:pt x="243" y="408"/>
                  <a:pt x="243" y="408"/>
                </a:cubicBezTo>
                <a:cubicBezTo>
                  <a:pt x="243" y="401"/>
                  <a:pt x="238" y="395"/>
                  <a:pt x="231" y="395"/>
                </a:cubicBezTo>
                <a:close/>
                <a:moveTo>
                  <a:pt x="218" y="814"/>
                </a:moveTo>
                <a:cubicBezTo>
                  <a:pt x="25" y="814"/>
                  <a:pt x="25" y="814"/>
                  <a:pt x="25" y="814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8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02" name="Freeform 5"/>
          <p:cNvSpPr>
            <a:spLocks noEditPoints="1"/>
          </p:cNvSpPr>
          <p:nvPr/>
        </p:nvSpPr>
        <p:spPr bwMode="auto">
          <a:xfrm>
            <a:off x="6240788" y="2538917"/>
            <a:ext cx="380262" cy="347326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03" name="Freeform 17"/>
          <p:cNvSpPr>
            <a:spLocks noEditPoints="1"/>
          </p:cNvSpPr>
          <p:nvPr/>
        </p:nvSpPr>
        <p:spPr bwMode="auto">
          <a:xfrm>
            <a:off x="7323624" y="2556048"/>
            <a:ext cx="333109" cy="387035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Freeform 93"/>
          <p:cNvSpPr>
            <a:spLocks noEditPoints="1"/>
          </p:cNvSpPr>
          <p:nvPr/>
        </p:nvSpPr>
        <p:spPr bwMode="auto">
          <a:xfrm>
            <a:off x="6296541" y="3510733"/>
            <a:ext cx="303793" cy="394297"/>
          </a:xfrm>
          <a:custGeom>
            <a:avLst/>
            <a:gdLst>
              <a:gd name="T0" fmla="*/ 486 w 486"/>
              <a:gd name="T1" fmla="*/ 163 h 630"/>
              <a:gd name="T2" fmla="*/ 485 w 486"/>
              <a:gd name="T3" fmla="*/ 161 h 630"/>
              <a:gd name="T4" fmla="*/ 484 w 486"/>
              <a:gd name="T5" fmla="*/ 160 h 630"/>
              <a:gd name="T6" fmla="*/ 326 w 486"/>
              <a:gd name="T7" fmla="*/ 2 h 630"/>
              <a:gd name="T8" fmla="*/ 325 w 486"/>
              <a:gd name="T9" fmla="*/ 1 h 630"/>
              <a:gd name="T10" fmla="*/ 323 w 486"/>
              <a:gd name="T11" fmla="*/ 1 h 630"/>
              <a:gd name="T12" fmla="*/ 122 w 486"/>
              <a:gd name="T13" fmla="*/ 0 h 630"/>
              <a:gd name="T14" fmla="*/ 115 w 486"/>
              <a:gd name="T15" fmla="*/ 137 h 630"/>
              <a:gd name="T16" fmla="*/ 0 w 486"/>
              <a:gd name="T17" fmla="*/ 144 h 630"/>
              <a:gd name="T18" fmla="*/ 7 w 486"/>
              <a:gd name="T19" fmla="*/ 630 h 630"/>
              <a:gd name="T20" fmla="*/ 372 w 486"/>
              <a:gd name="T21" fmla="*/ 623 h 630"/>
              <a:gd name="T22" fmla="*/ 479 w 486"/>
              <a:gd name="T23" fmla="*/ 493 h 630"/>
              <a:gd name="T24" fmla="*/ 486 w 486"/>
              <a:gd name="T25" fmla="*/ 165 h 630"/>
              <a:gd name="T26" fmla="*/ 329 w 486"/>
              <a:gd name="T27" fmla="*/ 24 h 630"/>
              <a:gd name="T28" fmla="*/ 329 w 486"/>
              <a:gd name="T29" fmla="*/ 158 h 630"/>
              <a:gd name="T30" fmla="*/ 358 w 486"/>
              <a:gd name="T31" fmla="*/ 616 h 630"/>
              <a:gd name="T32" fmla="*/ 14 w 486"/>
              <a:gd name="T33" fmla="*/ 151 h 630"/>
              <a:gd name="T34" fmla="*/ 200 w 486"/>
              <a:gd name="T35" fmla="*/ 302 h 630"/>
              <a:gd name="T36" fmla="*/ 358 w 486"/>
              <a:gd name="T37" fmla="*/ 309 h 630"/>
              <a:gd name="T38" fmla="*/ 348 w 486"/>
              <a:gd name="T39" fmla="*/ 295 h 630"/>
              <a:gd name="T40" fmla="*/ 214 w 486"/>
              <a:gd name="T41" fmla="*/ 161 h 630"/>
              <a:gd name="T42" fmla="*/ 372 w 486"/>
              <a:gd name="T43" fmla="*/ 479 h 630"/>
              <a:gd name="T44" fmla="*/ 372 w 486"/>
              <a:gd name="T45" fmla="*/ 301 h 630"/>
              <a:gd name="T46" fmla="*/ 371 w 486"/>
              <a:gd name="T47" fmla="*/ 299 h 630"/>
              <a:gd name="T48" fmla="*/ 371 w 486"/>
              <a:gd name="T49" fmla="*/ 298 h 630"/>
              <a:gd name="T50" fmla="*/ 212 w 486"/>
              <a:gd name="T51" fmla="*/ 139 h 630"/>
              <a:gd name="T52" fmla="*/ 211 w 486"/>
              <a:gd name="T53" fmla="*/ 138 h 630"/>
              <a:gd name="T54" fmla="*/ 210 w 486"/>
              <a:gd name="T55" fmla="*/ 138 h 630"/>
              <a:gd name="T56" fmla="*/ 207 w 486"/>
              <a:gd name="T57" fmla="*/ 137 h 630"/>
              <a:gd name="T58" fmla="*/ 129 w 486"/>
              <a:gd name="T59" fmla="*/ 14 h 630"/>
              <a:gd name="T60" fmla="*/ 315 w 486"/>
              <a:gd name="T61" fmla="*/ 165 h 630"/>
              <a:gd name="T62" fmla="*/ 472 w 486"/>
              <a:gd name="T63" fmla="*/ 172 h 630"/>
              <a:gd name="T64" fmla="*/ 372 w 486"/>
              <a:gd name="T65" fmla="*/ 47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6" h="630">
                <a:moveTo>
                  <a:pt x="486" y="164"/>
                </a:moveTo>
                <a:cubicBezTo>
                  <a:pt x="486" y="163"/>
                  <a:pt x="486" y="163"/>
                  <a:pt x="486" y="163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86" y="162"/>
                  <a:pt x="486" y="162"/>
                  <a:pt x="485" y="161"/>
                </a:cubicBezTo>
                <a:cubicBezTo>
                  <a:pt x="485" y="161"/>
                  <a:pt x="485" y="161"/>
                  <a:pt x="485" y="161"/>
                </a:cubicBezTo>
                <a:cubicBezTo>
                  <a:pt x="485" y="161"/>
                  <a:pt x="485" y="160"/>
                  <a:pt x="484" y="160"/>
                </a:cubicBezTo>
                <a:cubicBezTo>
                  <a:pt x="327" y="2"/>
                  <a:pt x="327" y="2"/>
                  <a:pt x="327" y="2"/>
                </a:cubicBezTo>
                <a:cubicBezTo>
                  <a:pt x="327" y="2"/>
                  <a:pt x="326" y="2"/>
                  <a:pt x="326" y="2"/>
                </a:cubicBezTo>
                <a:cubicBezTo>
                  <a:pt x="326" y="2"/>
                  <a:pt x="326" y="2"/>
                  <a:pt x="326" y="1"/>
                </a:cubicBezTo>
                <a:cubicBezTo>
                  <a:pt x="325" y="1"/>
                  <a:pt x="325" y="1"/>
                  <a:pt x="325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1"/>
                  <a:pt x="324" y="1"/>
                  <a:pt x="323" y="1"/>
                </a:cubicBezTo>
                <a:cubicBezTo>
                  <a:pt x="323" y="0"/>
                  <a:pt x="322" y="0"/>
                  <a:pt x="3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8" y="0"/>
                  <a:pt x="115" y="4"/>
                  <a:pt x="115" y="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41"/>
                  <a:pt x="0" y="144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6"/>
                  <a:pt x="3" y="630"/>
                  <a:pt x="7" y="630"/>
                </a:cubicBezTo>
                <a:cubicBezTo>
                  <a:pt x="365" y="630"/>
                  <a:pt x="365" y="630"/>
                  <a:pt x="365" y="630"/>
                </a:cubicBezTo>
                <a:cubicBezTo>
                  <a:pt x="369" y="630"/>
                  <a:pt x="372" y="626"/>
                  <a:pt x="372" y="623"/>
                </a:cubicBezTo>
                <a:cubicBezTo>
                  <a:pt x="372" y="493"/>
                  <a:pt x="372" y="493"/>
                  <a:pt x="372" y="493"/>
                </a:cubicBezTo>
                <a:cubicBezTo>
                  <a:pt x="479" y="493"/>
                  <a:pt x="479" y="493"/>
                  <a:pt x="479" y="493"/>
                </a:cubicBezTo>
                <a:cubicBezTo>
                  <a:pt x="483" y="493"/>
                  <a:pt x="486" y="489"/>
                  <a:pt x="486" y="486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86" y="164"/>
                  <a:pt x="486" y="164"/>
                  <a:pt x="486" y="164"/>
                </a:cubicBezTo>
                <a:close/>
                <a:moveTo>
                  <a:pt x="329" y="24"/>
                </a:moveTo>
                <a:cubicBezTo>
                  <a:pt x="463" y="158"/>
                  <a:pt x="463" y="158"/>
                  <a:pt x="463" y="158"/>
                </a:cubicBezTo>
                <a:cubicBezTo>
                  <a:pt x="329" y="158"/>
                  <a:pt x="329" y="158"/>
                  <a:pt x="329" y="158"/>
                </a:cubicBezTo>
                <a:lnTo>
                  <a:pt x="329" y="24"/>
                </a:lnTo>
                <a:close/>
                <a:moveTo>
                  <a:pt x="358" y="616"/>
                </a:moveTo>
                <a:cubicBezTo>
                  <a:pt x="14" y="616"/>
                  <a:pt x="14" y="616"/>
                  <a:pt x="14" y="616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6"/>
                  <a:pt x="203" y="309"/>
                  <a:pt x="207" y="309"/>
                </a:cubicBezTo>
                <a:cubicBezTo>
                  <a:pt x="358" y="309"/>
                  <a:pt x="358" y="309"/>
                  <a:pt x="358" y="309"/>
                </a:cubicBezTo>
                <a:lnTo>
                  <a:pt x="358" y="616"/>
                </a:lnTo>
                <a:close/>
                <a:moveTo>
                  <a:pt x="348" y="295"/>
                </a:moveTo>
                <a:cubicBezTo>
                  <a:pt x="214" y="295"/>
                  <a:pt x="214" y="295"/>
                  <a:pt x="214" y="295"/>
                </a:cubicBezTo>
                <a:cubicBezTo>
                  <a:pt x="214" y="161"/>
                  <a:pt x="214" y="161"/>
                  <a:pt x="214" y="161"/>
                </a:cubicBezTo>
                <a:lnTo>
                  <a:pt x="348" y="295"/>
                </a:lnTo>
                <a:close/>
                <a:moveTo>
                  <a:pt x="372" y="479"/>
                </a:moveTo>
                <a:cubicBezTo>
                  <a:pt x="372" y="302"/>
                  <a:pt x="372" y="302"/>
                  <a:pt x="372" y="302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300"/>
                  <a:pt x="371" y="300"/>
                  <a:pt x="371" y="300"/>
                </a:cubicBezTo>
                <a:cubicBezTo>
                  <a:pt x="371" y="299"/>
                  <a:pt x="371" y="299"/>
                  <a:pt x="371" y="299"/>
                </a:cubicBezTo>
                <a:cubicBezTo>
                  <a:pt x="371" y="299"/>
                  <a:pt x="371" y="299"/>
                  <a:pt x="371" y="298"/>
                </a:cubicBezTo>
                <a:cubicBezTo>
                  <a:pt x="371" y="298"/>
                  <a:pt x="371" y="298"/>
                  <a:pt x="371" y="298"/>
                </a:cubicBezTo>
                <a:cubicBezTo>
                  <a:pt x="370" y="298"/>
                  <a:pt x="370" y="297"/>
                  <a:pt x="370" y="297"/>
                </a:cubicBezTo>
                <a:cubicBezTo>
                  <a:pt x="212" y="139"/>
                  <a:pt x="212" y="139"/>
                  <a:pt x="212" y="139"/>
                </a:cubicBezTo>
                <a:cubicBezTo>
                  <a:pt x="212" y="139"/>
                  <a:pt x="211" y="139"/>
                  <a:pt x="211" y="139"/>
                </a:cubicBezTo>
                <a:cubicBezTo>
                  <a:pt x="211" y="139"/>
                  <a:pt x="211" y="138"/>
                  <a:pt x="211" y="138"/>
                </a:cubicBezTo>
                <a:cubicBezTo>
                  <a:pt x="211" y="138"/>
                  <a:pt x="210" y="138"/>
                  <a:pt x="210" y="138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09" y="138"/>
                  <a:pt x="209" y="138"/>
                  <a:pt x="209" y="138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129" y="137"/>
                  <a:pt x="129" y="137"/>
                  <a:pt x="129" y="137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5" y="165"/>
                  <a:pt x="315" y="165"/>
                  <a:pt x="315" y="165"/>
                </a:cubicBezTo>
                <a:cubicBezTo>
                  <a:pt x="315" y="169"/>
                  <a:pt x="318" y="172"/>
                  <a:pt x="322" y="172"/>
                </a:cubicBezTo>
                <a:cubicBezTo>
                  <a:pt x="472" y="172"/>
                  <a:pt x="472" y="172"/>
                  <a:pt x="472" y="172"/>
                </a:cubicBezTo>
                <a:cubicBezTo>
                  <a:pt x="472" y="479"/>
                  <a:pt x="472" y="479"/>
                  <a:pt x="472" y="479"/>
                </a:cubicBezTo>
                <a:lnTo>
                  <a:pt x="372" y="47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Freeform 136"/>
          <p:cNvSpPr>
            <a:spLocks noEditPoints="1"/>
          </p:cNvSpPr>
          <p:nvPr/>
        </p:nvSpPr>
        <p:spPr bwMode="auto">
          <a:xfrm>
            <a:off x="6711196" y="4511007"/>
            <a:ext cx="386946" cy="31981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2588744" y="1827146"/>
            <a:ext cx="3012467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Work Sans Light" panose="00000400000000000000" pitchFamily="2" charset="0"/>
              </a:rPr>
              <a:t>PIM</a:t>
            </a:r>
            <a:endParaRPr lang="da-DK" dirty="0">
              <a:latin typeface="Work Sans Light" panose="00000400000000000000" pitchFamily="2" charset="0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2587722" y="2947823"/>
            <a:ext cx="1026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08" name="TextBox 407"/>
          <p:cNvSpPr txBox="1"/>
          <p:nvPr/>
        </p:nvSpPr>
        <p:spPr>
          <a:xfrm>
            <a:off x="4480615" y="3882957"/>
            <a:ext cx="1116103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DAM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09" name="TextBox 408"/>
          <p:cNvSpPr txBox="1"/>
          <p:nvPr/>
        </p:nvSpPr>
        <p:spPr>
          <a:xfrm>
            <a:off x="2588744" y="3882957"/>
            <a:ext cx="102536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Integration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10" name="TextBox 409"/>
          <p:cNvSpPr txBox="1"/>
          <p:nvPr/>
        </p:nvSpPr>
        <p:spPr>
          <a:xfrm>
            <a:off x="2603557" y="4940048"/>
            <a:ext cx="1013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3434199" y="5154495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DBS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4506206" y="2943081"/>
            <a:ext cx="109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13" name="TextBox 412"/>
          <p:cNvSpPr txBox="1"/>
          <p:nvPr/>
        </p:nvSpPr>
        <p:spPr>
          <a:xfrm>
            <a:off x="4523545" y="4911351"/>
            <a:ext cx="109500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14" name="Right Triangle 413"/>
          <p:cNvSpPr/>
          <p:nvPr/>
        </p:nvSpPr>
        <p:spPr>
          <a:xfrm rot="13484977">
            <a:off x="2161545" y="2609740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5" name="Right Triangle 414"/>
          <p:cNvSpPr/>
          <p:nvPr/>
        </p:nvSpPr>
        <p:spPr>
          <a:xfrm rot="13484977">
            <a:off x="2164298" y="4659236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6" name="Right Triangle 415"/>
          <p:cNvSpPr/>
          <p:nvPr/>
        </p:nvSpPr>
        <p:spPr>
          <a:xfrm rot="13484977">
            <a:off x="5466224" y="2614678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7" name="Right Triangle 416"/>
          <p:cNvSpPr/>
          <p:nvPr/>
        </p:nvSpPr>
        <p:spPr>
          <a:xfrm rot="13484977">
            <a:off x="5464585" y="4657552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8" name="Freeform 22"/>
          <p:cNvSpPr>
            <a:spLocks noEditPoints="1"/>
          </p:cNvSpPr>
          <p:nvPr/>
        </p:nvSpPr>
        <p:spPr bwMode="auto">
          <a:xfrm>
            <a:off x="2876388" y="260150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Freeform 22"/>
          <p:cNvSpPr>
            <a:spLocks noEditPoints="1"/>
          </p:cNvSpPr>
          <p:nvPr/>
        </p:nvSpPr>
        <p:spPr bwMode="auto">
          <a:xfrm>
            <a:off x="4848996" y="259863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" name="Freeform 18"/>
          <p:cNvSpPr>
            <a:spLocks noEditPoints="1"/>
          </p:cNvSpPr>
          <p:nvPr/>
        </p:nvSpPr>
        <p:spPr bwMode="auto">
          <a:xfrm>
            <a:off x="2849050" y="3409912"/>
            <a:ext cx="416523" cy="465591"/>
          </a:xfrm>
          <a:custGeom>
            <a:avLst/>
            <a:gdLst>
              <a:gd name="T0" fmla="*/ 189 w 189"/>
              <a:gd name="T1" fmla="*/ 43 h 211"/>
              <a:gd name="T2" fmla="*/ 146 w 189"/>
              <a:gd name="T3" fmla="*/ 0 h 211"/>
              <a:gd name="T4" fmla="*/ 130 w 189"/>
              <a:gd name="T5" fmla="*/ 20 h 211"/>
              <a:gd name="T6" fmla="*/ 116 w 189"/>
              <a:gd name="T7" fmla="*/ 49 h 211"/>
              <a:gd name="T8" fmla="*/ 73 w 189"/>
              <a:gd name="T9" fmla="*/ 29 h 211"/>
              <a:gd name="T10" fmla="*/ 59 w 189"/>
              <a:gd name="T11" fmla="*/ 49 h 211"/>
              <a:gd name="T12" fmla="*/ 45 w 189"/>
              <a:gd name="T13" fmla="*/ 103 h 211"/>
              <a:gd name="T14" fmla="*/ 3 w 189"/>
              <a:gd name="T15" fmla="*/ 83 h 211"/>
              <a:gd name="T16" fmla="*/ 3 w 189"/>
              <a:gd name="T17" fmla="*/ 128 h 211"/>
              <a:gd name="T18" fmla="*/ 45 w 189"/>
              <a:gd name="T19" fmla="*/ 108 h 211"/>
              <a:gd name="T20" fmla="*/ 59 w 189"/>
              <a:gd name="T21" fmla="*/ 162 h 211"/>
              <a:gd name="T22" fmla="*/ 73 w 189"/>
              <a:gd name="T23" fmla="*/ 182 h 211"/>
              <a:gd name="T24" fmla="*/ 116 w 189"/>
              <a:gd name="T25" fmla="*/ 162 h 211"/>
              <a:gd name="T26" fmla="*/ 130 w 189"/>
              <a:gd name="T27" fmla="*/ 191 h 211"/>
              <a:gd name="T28" fmla="*/ 146 w 189"/>
              <a:gd name="T29" fmla="*/ 211 h 211"/>
              <a:gd name="T30" fmla="*/ 189 w 189"/>
              <a:gd name="T31" fmla="*/ 168 h 211"/>
              <a:gd name="T32" fmla="*/ 144 w 189"/>
              <a:gd name="T33" fmla="*/ 168 h 211"/>
              <a:gd name="T34" fmla="*/ 133 w 189"/>
              <a:gd name="T35" fmla="*/ 135 h 211"/>
              <a:gd name="T36" fmla="*/ 146 w 189"/>
              <a:gd name="T37" fmla="*/ 156 h 211"/>
              <a:gd name="T38" fmla="*/ 189 w 189"/>
              <a:gd name="T39" fmla="*/ 113 h 211"/>
              <a:gd name="T40" fmla="*/ 144 w 189"/>
              <a:gd name="T41" fmla="*/ 113 h 211"/>
              <a:gd name="T42" fmla="*/ 128 w 189"/>
              <a:gd name="T43" fmla="*/ 133 h 211"/>
              <a:gd name="T44" fmla="*/ 116 w 189"/>
              <a:gd name="T45" fmla="*/ 139 h 211"/>
              <a:gd name="T46" fmla="*/ 71 w 189"/>
              <a:gd name="T47" fmla="*/ 139 h 211"/>
              <a:gd name="T48" fmla="*/ 61 w 189"/>
              <a:gd name="T49" fmla="*/ 54 h 211"/>
              <a:gd name="T50" fmla="*/ 73 w 189"/>
              <a:gd name="T51" fmla="*/ 74 h 211"/>
              <a:gd name="T52" fmla="*/ 116 w 189"/>
              <a:gd name="T53" fmla="*/ 54 h 211"/>
              <a:gd name="T54" fmla="*/ 130 w 189"/>
              <a:gd name="T55" fmla="*/ 80 h 211"/>
              <a:gd name="T56" fmla="*/ 146 w 189"/>
              <a:gd name="T57" fmla="*/ 101 h 211"/>
              <a:gd name="T58" fmla="*/ 189 w 189"/>
              <a:gd name="T59" fmla="*/ 58 h 211"/>
              <a:gd name="T60" fmla="*/ 144 w 189"/>
              <a:gd name="T61" fmla="*/ 58 h 211"/>
              <a:gd name="T62" fmla="*/ 133 w 189"/>
              <a:gd name="T63" fmla="*/ 25 h 211"/>
              <a:gd name="T64" fmla="*/ 146 w 189"/>
              <a:gd name="T65" fmla="*/ 45 h 211"/>
              <a:gd name="T66" fmla="*/ 5 w 189"/>
              <a:gd name="T67" fmla="*/ 88 h 211"/>
              <a:gd name="T68" fmla="*/ 148 w 189"/>
              <a:gd name="T69" fmla="*/ 171 h 211"/>
              <a:gd name="T70" fmla="*/ 148 w 189"/>
              <a:gd name="T71" fmla="*/ 206 h 211"/>
              <a:gd name="T72" fmla="*/ 184 w 189"/>
              <a:gd name="T73" fmla="*/ 115 h 211"/>
              <a:gd name="T74" fmla="*/ 148 w 189"/>
              <a:gd name="T75" fmla="*/ 115 h 211"/>
              <a:gd name="T76" fmla="*/ 111 w 189"/>
              <a:gd name="T77" fmla="*/ 177 h 211"/>
              <a:gd name="T78" fmla="*/ 111 w 189"/>
              <a:gd name="T79" fmla="*/ 70 h 211"/>
              <a:gd name="T80" fmla="*/ 111 w 189"/>
              <a:gd name="T81" fmla="*/ 34 h 211"/>
              <a:gd name="T82" fmla="*/ 184 w 189"/>
              <a:gd name="T83" fmla="*/ 60 h 211"/>
              <a:gd name="T84" fmla="*/ 148 w 189"/>
              <a:gd name="T85" fmla="*/ 60 h 211"/>
              <a:gd name="T86" fmla="*/ 184 w 189"/>
              <a:gd name="T87" fmla="*/ 4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211">
                <a:moveTo>
                  <a:pt x="146" y="45"/>
                </a:moveTo>
                <a:cubicBezTo>
                  <a:pt x="187" y="45"/>
                  <a:pt x="187" y="45"/>
                  <a:pt x="187" y="45"/>
                </a:cubicBezTo>
                <a:cubicBezTo>
                  <a:pt x="188" y="45"/>
                  <a:pt x="189" y="44"/>
                  <a:pt x="189" y="43"/>
                </a:cubicBezTo>
                <a:cubicBezTo>
                  <a:pt x="189" y="3"/>
                  <a:pt x="189" y="3"/>
                  <a:pt x="189" y="3"/>
                </a:cubicBezTo>
                <a:cubicBezTo>
                  <a:pt x="189" y="1"/>
                  <a:pt x="188" y="0"/>
                  <a:pt x="18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4" y="1"/>
                  <a:pt x="144" y="3"/>
                </a:cubicBezTo>
                <a:cubicBezTo>
                  <a:pt x="144" y="20"/>
                  <a:pt x="144" y="20"/>
                  <a:pt x="144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29" y="20"/>
                  <a:pt x="128" y="21"/>
                  <a:pt x="128" y="23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0"/>
                  <a:pt x="115" y="29"/>
                  <a:pt x="114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2" y="29"/>
                  <a:pt x="71" y="30"/>
                  <a:pt x="71" y="32"/>
                </a:cubicBezTo>
                <a:cubicBezTo>
                  <a:pt x="71" y="49"/>
                  <a:pt x="71" y="49"/>
                  <a:pt x="7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58" y="49"/>
                  <a:pt x="57" y="51"/>
                  <a:pt x="57" y="5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4"/>
                  <a:pt x="44" y="83"/>
                  <a:pt x="4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1" y="83"/>
                  <a:pt x="0" y="84"/>
                  <a:pt x="0" y="8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1" y="128"/>
                  <a:pt x="3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28"/>
                  <a:pt x="45" y="127"/>
                  <a:pt x="45" y="126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59"/>
                  <a:pt x="57" y="159"/>
                  <a:pt x="57" y="159"/>
                </a:cubicBezTo>
                <a:cubicBezTo>
                  <a:pt x="57" y="161"/>
                  <a:pt x="58" y="162"/>
                  <a:pt x="59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1"/>
                  <a:pt x="72" y="182"/>
                  <a:pt x="73" y="182"/>
                </a:cubicBezTo>
                <a:cubicBezTo>
                  <a:pt x="114" y="182"/>
                  <a:pt x="114" y="182"/>
                  <a:pt x="114" y="182"/>
                </a:cubicBezTo>
                <a:cubicBezTo>
                  <a:pt x="115" y="182"/>
                  <a:pt x="116" y="181"/>
                  <a:pt x="116" y="180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89"/>
                  <a:pt x="128" y="189"/>
                  <a:pt x="128" y="189"/>
                </a:cubicBezTo>
                <a:cubicBezTo>
                  <a:pt x="128" y="190"/>
                  <a:pt x="129" y="191"/>
                  <a:pt x="130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4" y="210"/>
                  <a:pt x="145" y="211"/>
                  <a:pt x="146" y="211"/>
                </a:cubicBezTo>
                <a:cubicBezTo>
                  <a:pt x="187" y="211"/>
                  <a:pt x="187" y="211"/>
                  <a:pt x="187" y="211"/>
                </a:cubicBezTo>
                <a:cubicBezTo>
                  <a:pt x="188" y="211"/>
                  <a:pt x="189" y="210"/>
                  <a:pt x="189" y="209"/>
                </a:cubicBezTo>
                <a:cubicBezTo>
                  <a:pt x="189" y="168"/>
                  <a:pt x="189" y="168"/>
                  <a:pt x="189" y="168"/>
                </a:cubicBezTo>
                <a:cubicBezTo>
                  <a:pt x="189" y="167"/>
                  <a:pt x="188" y="166"/>
                  <a:pt x="187" y="166"/>
                </a:cubicBezTo>
                <a:cubicBezTo>
                  <a:pt x="146" y="166"/>
                  <a:pt x="146" y="166"/>
                  <a:pt x="146" y="166"/>
                </a:cubicBezTo>
                <a:cubicBezTo>
                  <a:pt x="145" y="166"/>
                  <a:pt x="144" y="167"/>
                  <a:pt x="144" y="168"/>
                </a:cubicBezTo>
                <a:cubicBezTo>
                  <a:pt x="144" y="186"/>
                  <a:pt x="144" y="186"/>
                  <a:pt x="144" y="186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33" y="135"/>
                  <a:pt x="133" y="135"/>
                  <a:pt x="133" y="135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55"/>
                  <a:pt x="145" y="156"/>
                  <a:pt x="146" y="156"/>
                </a:cubicBezTo>
                <a:cubicBezTo>
                  <a:pt x="187" y="156"/>
                  <a:pt x="187" y="156"/>
                  <a:pt x="187" y="156"/>
                </a:cubicBezTo>
                <a:cubicBezTo>
                  <a:pt x="188" y="156"/>
                  <a:pt x="189" y="155"/>
                  <a:pt x="189" y="153"/>
                </a:cubicBezTo>
                <a:cubicBezTo>
                  <a:pt x="189" y="113"/>
                  <a:pt x="189" y="113"/>
                  <a:pt x="189" y="113"/>
                </a:cubicBezTo>
                <a:cubicBezTo>
                  <a:pt x="189" y="112"/>
                  <a:pt x="188" y="111"/>
                  <a:pt x="187" y="111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145" y="111"/>
                  <a:pt x="144" y="112"/>
                  <a:pt x="144" y="113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30" y="131"/>
                  <a:pt x="130" y="131"/>
                  <a:pt x="130" y="131"/>
                </a:cubicBezTo>
                <a:cubicBezTo>
                  <a:pt x="129" y="131"/>
                  <a:pt x="128" y="132"/>
                  <a:pt x="128" y="133"/>
                </a:cubicBezTo>
                <a:cubicBezTo>
                  <a:pt x="128" y="157"/>
                  <a:pt x="128" y="157"/>
                  <a:pt x="128" y="157"/>
                </a:cubicBezTo>
                <a:cubicBezTo>
                  <a:pt x="116" y="157"/>
                  <a:pt x="116" y="157"/>
                  <a:pt x="116" y="15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6" y="138"/>
                  <a:pt x="115" y="137"/>
                  <a:pt x="114" y="137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7"/>
                  <a:pt x="71" y="138"/>
                  <a:pt x="71" y="139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61" y="157"/>
                  <a:pt x="61" y="157"/>
                  <a:pt x="61" y="157"/>
                </a:cubicBezTo>
                <a:cubicBezTo>
                  <a:pt x="61" y="54"/>
                  <a:pt x="61" y="54"/>
                  <a:pt x="6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3"/>
                  <a:pt x="72" y="74"/>
                  <a:pt x="73" y="74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5" y="74"/>
                  <a:pt x="116" y="73"/>
                  <a:pt x="116" y="7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8" y="78"/>
                  <a:pt x="128" y="78"/>
                  <a:pt x="128" y="78"/>
                </a:cubicBezTo>
                <a:cubicBezTo>
                  <a:pt x="128" y="79"/>
                  <a:pt x="129" y="80"/>
                  <a:pt x="130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9"/>
                  <a:pt x="145" y="101"/>
                  <a:pt x="146" y="101"/>
                </a:cubicBezTo>
                <a:cubicBezTo>
                  <a:pt x="187" y="101"/>
                  <a:pt x="187" y="101"/>
                  <a:pt x="187" y="101"/>
                </a:cubicBezTo>
                <a:cubicBezTo>
                  <a:pt x="188" y="101"/>
                  <a:pt x="189" y="99"/>
                  <a:pt x="189" y="9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7"/>
                  <a:pt x="188" y="56"/>
                  <a:pt x="187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5" y="56"/>
                  <a:pt x="144" y="57"/>
                  <a:pt x="144" y="58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44" y="25"/>
                  <a:pt x="144" y="25"/>
                  <a:pt x="144" y="25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44" y="44"/>
                  <a:pt x="145" y="45"/>
                  <a:pt x="146" y="45"/>
                </a:cubicBezTo>
                <a:close/>
                <a:moveTo>
                  <a:pt x="41" y="123"/>
                </a:moveTo>
                <a:cubicBezTo>
                  <a:pt x="5" y="123"/>
                  <a:pt x="5" y="123"/>
                  <a:pt x="5" y="123"/>
                </a:cubicBezTo>
                <a:cubicBezTo>
                  <a:pt x="5" y="88"/>
                  <a:pt x="5" y="88"/>
                  <a:pt x="5" y="88"/>
                </a:cubicBezTo>
                <a:cubicBezTo>
                  <a:pt x="41" y="88"/>
                  <a:pt x="41" y="88"/>
                  <a:pt x="41" y="88"/>
                </a:cubicBezTo>
                <a:lnTo>
                  <a:pt x="41" y="123"/>
                </a:lnTo>
                <a:close/>
                <a:moveTo>
                  <a:pt x="148" y="171"/>
                </a:moveTo>
                <a:cubicBezTo>
                  <a:pt x="184" y="171"/>
                  <a:pt x="184" y="171"/>
                  <a:pt x="184" y="171"/>
                </a:cubicBezTo>
                <a:cubicBezTo>
                  <a:pt x="184" y="206"/>
                  <a:pt x="184" y="206"/>
                  <a:pt x="184" y="206"/>
                </a:cubicBezTo>
                <a:cubicBezTo>
                  <a:pt x="148" y="206"/>
                  <a:pt x="148" y="206"/>
                  <a:pt x="148" y="206"/>
                </a:cubicBezTo>
                <a:lnTo>
                  <a:pt x="148" y="171"/>
                </a:lnTo>
                <a:close/>
                <a:moveTo>
                  <a:pt x="148" y="115"/>
                </a:moveTo>
                <a:cubicBezTo>
                  <a:pt x="184" y="115"/>
                  <a:pt x="184" y="115"/>
                  <a:pt x="184" y="115"/>
                </a:cubicBezTo>
                <a:cubicBezTo>
                  <a:pt x="184" y="151"/>
                  <a:pt x="184" y="151"/>
                  <a:pt x="184" y="151"/>
                </a:cubicBezTo>
                <a:cubicBezTo>
                  <a:pt x="148" y="151"/>
                  <a:pt x="148" y="151"/>
                  <a:pt x="148" y="151"/>
                </a:cubicBezTo>
                <a:lnTo>
                  <a:pt x="148" y="115"/>
                </a:lnTo>
                <a:close/>
                <a:moveTo>
                  <a:pt x="76" y="142"/>
                </a:moveTo>
                <a:cubicBezTo>
                  <a:pt x="111" y="142"/>
                  <a:pt x="111" y="142"/>
                  <a:pt x="111" y="142"/>
                </a:cubicBezTo>
                <a:cubicBezTo>
                  <a:pt x="111" y="177"/>
                  <a:pt x="111" y="177"/>
                  <a:pt x="111" y="177"/>
                </a:cubicBezTo>
                <a:cubicBezTo>
                  <a:pt x="76" y="177"/>
                  <a:pt x="76" y="177"/>
                  <a:pt x="76" y="177"/>
                </a:cubicBezTo>
                <a:lnTo>
                  <a:pt x="76" y="142"/>
                </a:lnTo>
                <a:close/>
                <a:moveTo>
                  <a:pt x="111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34"/>
                  <a:pt x="76" y="34"/>
                  <a:pt x="76" y="34"/>
                </a:cubicBezTo>
                <a:cubicBezTo>
                  <a:pt x="111" y="34"/>
                  <a:pt x="111" y="34"/>
                  <a:pt x="111" y="34"/>
                </a:cubicBezTo>
                <a:lnTo>
                  <a:pt x="111" y="70"/>
                </a:lnTo>
                <a:close/>
                <a:moveTo>
                  <a:pt x="148" y="60"/>
                </a:moveTo>
                <a:cubicBezTo>
                  <a:pt x="184" y="60"/>
                  <a:pt x="184" y="60"/>
                  <a:pt x="184" y="60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48" y="96"/>
                  <a:pt x="148" y="96"/>
                  <a:pt x="148" y="96"/>
                </a:cubicBezTo>
                <a:lnTo>
                  <a:pt x="148" y="60"/>
                </a:lnTo>
                <a:close/>
                <a:moveTo>
                  <a:pt x="148" y="5"/>
                </a:moveTo>
                <a:cubicBezTo>
                  <a:pt x="184" y="5"/>
                  <a:pt x="184" y="5"/>
                  <a:pt x="184" y="5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48" y="41"/>
                  <a:pt x="148" y="41"/>
                  <a:pt x="148" y="41"/>
                </a:cubicBezTo>
                <a:lnTo>
                  <a:pt x="148" y="5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21" name="Freeform 22"/>
          <p:cNvSpPr>
            <a:spLocks noEditPoints="1"/>
          </p:cNvSpPr>
          <p:nvPr/>
        </p:nvSpPr>
        <p:spPr bwMode="auto">
          <a:xfrm>
            <a:off x="4866335" y="4592791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" name="Freeform 22"/>
          <p:cNvSpPr>
            <a:spLocks noEditPoints="1"/>
          </p:cNvSpPr>
          <p:nvPr/>
        </p:nvSpPr>
        <p:spPr bwMode="auto">
          <a:xfrm>
            <a:off x="2893467" y="4586477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TextBox 422"/>
          <p:cNvSpPr txBox="1"/>
          <p:nvPr/>
        </p:nvSpPr>
        <p:spPr>
          <a:xfrm>
            <a:off x="3447616" y="3503427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PIM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24" name="Freeform 19"/>
          <p:cNvSpPr>
            <a:spLocks noEditPoints="1"/>
          </p:cNvSpPr>
          <p:nvPr/>
        </p:nvSpPr>
        <p:spPr bwMode="auto">
          <a:xfrm>
            <a:off x="3922149" y="3147866"/>
            <a:ext cx="360993" cy="330119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5" name="Group 424"/>
          <p:cNvGrpSpPr>
            <a:grpSpLocks noChangeAspect="1"/>
          </p:cNvGrpSpPr>
          <p:nvPr/>
        </p:nvGrpSpPr>
        <p:grpSpPr bwMode="auto">
          <a:xfrm>
            <a:off x="3896163" y="4674543"/>
            <a:ext cx="431561" cy="440987"/>
            <a:chOff x="3263" y="1117"/>
            <a:chExt cx="229" cy="234"/>
          </a:xfrm>
          <a:noFill/>
        </p:grpSpPr>
        <p:sp>
          <p:nvSpPr>
            <p:cNvPr id="426" name="Freeform 425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29" name="Freeform 428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0" name="Freeform 429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1" name="Freeform 430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2" name="Freeform 431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3" name="Freeform 432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4" name="Freeform 433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5" name="Freeform 434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436" name="Freeform 21"/>
          <p:cNvSpPr>
            <a:spLocks noEditPoints="1"/>
          </p:cNvSpPr>
          <p:nvPr/>
        </p:nvSpPr>
        <p:spPr bwMode="auto">
          <a:xfrm>
            <a:off x="4882284" y="3555614"/>
            <a:ext cx="361612" cy="299180"/>
          </a:xfrm>
          <a:custGeom>
            <a:avLst/>
            <a:gdLst>
              <a:gd name="T0" fmla="*/ 446 w 813"/>
              <a:gd name="T1" fmla="*/ 0 h 672"/>
              <a:gd name="T2" fmla="*/ 20 w 813"/>
              <a:gd name="T3" fmla="*/ 282 h 672"/>
              <a:gd name="T4" fmla="*/ 123 w 813"/>
              <a:gd name="T5" fmla="*/ 469 h 672"/>
              <a:gd name="T6" fmla="*/ 324 w 813"/>
              <a:gd name="T7" fmla="*/ 440 h 672"/>
              <a:gd name="T8" fmla="*/ 321 w 813"/>
              <a:gd name="T9" fmla="*/ 465 h 672"/>
              <a:gd name="T10" fmla="*/ 327 w 813"/>
              <a:gd name="T11" fmla="*/ 666 h 672"/>
              <a:gd name="T12" fmla="*/ 396 w 813"/>
              <a:gd name="T13" fmla="*/ 672 h 672"/>
              <a:gd name="T14" fmla="*/ 716 w 813"/>
              <a:gd name="T15" fmla="*/ 112 h 672"/>
              <a:gd name="T16" fmla="*/ 396 w 813"/>
              <a:gd name="T17" fmla="*/ 651 h 672"/>
              <a:gd name="T18" fmla="*/ 312 w 813"/>
              <a:gd name="T19" fmla="*/ 632 h 672"/>
              <a:gd name="T20" fmla="*/ 347 w 813"/>
              <a:gd name="T21" fmla="*/ 431 h 672"/>
              <a:gd name="T22" fmla="*/ 299 w 813"/>
              <a:gd name="T23" fmla="*/ 424 h 672"/>
              <a:gd name="T24" fmla="*/ 123 w 813"/>
              <a:gd name="T25" fmla="*/ 448 h 672"/>
              <a:gd name="T26" fmla="*/ 40 w 813"/>
              <a:gd name="T27" fmla="*/ 288 h 672"/>
              <a:gd name="T28" fmla="*/ 446 w 813"/>
              <a:gd name="T29" fmla="*/ 21 h 672"/>
              <a:gd name="T30" fmla="*/ 789 w 813"/>
              <a:gd name="T31" fmla="*/ 342 h 672"/>
              <a:gd name="T32" fmla="*/ 115 w 813"/>
              <a:gd name="T33" fmla="*/ 245 h 672"/>
              <a:gd name="T34" fmla="*/ 249 w 813"/>
              <a:gd name="T35" fmla="*/ 245 h 672"/>
              <a:gd name="T36" fmla="*/ 182 w 813"/>
              <a:gd name="T37" fmla="*/ 291 h 672"/>
              <a:gd name="T38" fmla="*/ 182 w 813"/>
              <a:gd name="T39" fmla="*/ 198 h 672"/>
              <a:gd name="T40" fmla="*/ 182 w 813"/>
              <a:gd name="T41" fmla="*/ 291 h 672"/>
              <a:gd name="T42" fmla="*/ 326 w 813"/>
              <a:gd name="T43" fmla="*/ 77 h 672"/>
              <a:gd name="T44" fmla="*/ 326 w 813"/>
              <a:gd name="T45" fmla="*/ 211 h 672"/>
              <a:gd name="T46" fmla="*/ 326 w 813"/>
              <a:gd name="T47" fmla="*/ 190 h 672"/>
              <a:gd name="T48" fmla="*/ 326 w 813"/>
              <a:gd name="T49" fmla="*/ 98 h 672"/>
              <a:gd name="T50" fmla="*/ 326 w 813"/>
              <a:gd name="T51" fmla="*/ 190 h 672"/>
              <a:gd name="T52" fmla="*/ 619 w 813"/>
              <a:gd name="T53" fmla="*/ 156 h 672"/>
              <a:gd name="T54" fmla="*/ 619 w 813"/>
              <a:gd name="T55" fmla="*/ 291 h 672"/>
              <a:gd name="T56" fmla="*/ 573 w 813"/>
              <a:gd name="T57" fmla="*/ 223 h 672"/>
              <a:gd name="T58" fmla="*/ 666 w 813"/>
              <a:gd name="T59" fmla="*/ 223 h 672"/>
              <a:gd name="T60" fmla="*/ 573 w 813"/>
              <a:gd name="T61" fmla="*/ 223 h 672"/>
              <a:gd name="T62" fmla="*/ 415 w 813"/>
              <a:gd name="T63" fmla="*/ 144 h 672"/>
              <a:gd name="T64" fmla="*/ 550 w 813"/>
              <a:gd name="T65" fmla="*/ 144 h 672"/>
              <a:gd name="T66" fmla="*/ 482 w 813"/>
              <a:gd name="T67" fmla="*/ 190 h 672"/>
              <a:gd name="T68" fmla="*/ 482 w 813"/>
              <a:gd name="T69" fmla="*/ 98 h 672"/>
              <a:gd name="T70" fmla="*/ 482 w 813"/>
              <a:gd name="T71" fmla="*/ 190 h 672"/>
              <a:gd name="T72" fmla="*/ 372 w 813"/>
              <a:gd name="T73" fmla="*/ 545 h 672"/>
              <a:gd name="T74" fmla="*/ 507 w 813"/>
              <a:gd name="T75" fmla="*/ 545 h 672"/>
              <a:gd name="T76" fmla="*/ 440 w 813"/>
              <a:gd name="T77" fmla="*/ 591 h 672"/>
              <a:gd name="T78" fmla="*/ 440 w 813"/>
              <a:gd name="T79" fmla="*/ 499 h 672"/>
              <a:gd name="T80" fmla="*/ 440 w 813"/>
              <a:gd name="T81" fmla="*/ 591 h 672"/>
              <a:gd name="T82" fmla="*/ 669 w 813"/>
              <a:gd name="T83" fmla="*/ 460 h 672"/>
              <a:gd name="T84" fmla="*/ 669 w 813"/>
              <a:gd name="T85" fmla="*/ 325 h 672"/>
              <a:gd name="T86" fmla="*/ 715 w 813"/>
              <a:gd name="T87" fmla="*/ 393 h 672"/>
              <a:gd name="T88" fmla="*/ 622 w 813"/>
              <a:gd name="T89" fmla="*/ 393 h 672"/>
              <a:gd name="T90" fmla="*/ 715 w 813"/>
              <a:gd name="T91" fmla="*/ 393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3" h="672">
                <a:moveTo>
                  <a:pt x="716" y="112"/>
                </a:moveTo>
                <a:cubicBezTo>
                  <a:pt x="647" y="40"/>
                  <a:pt x="551" y="0"/>
                  <a:pt x="446" y="0"/>
                </a:cubicBezTo>
                <a:cubicBezTo>
                  <a:pt x="399" y="0"/>
                  <a:pt x="349" y="8"/>
                  <a:pt x="299" y="24"/>
                </a:cubicBezTo>
                <a:cubicBezTo>
                  <a:pt x="100" y="87"/>
                  <a:pt x="39" y="213"/>
                  <a:pt x="20" y="282"/>
                </a:cubicBezTo>
                <a:cubicBezTo>
                  <a:pt x="0" y="356"/>
                  <a:pt x="12" y="421"/>
                  <a:pt x="34" y="445"/>
                </a:cubicBezTo>
                <a:cubicBezTo>
                  <a:pt x="49" y="461"/>
                  <a:pt x="78" y="469"/>
                  <a:pt x="123" y="469"/>
                </a:cubicBezTo>
                <a:cubicBezTo>
                  <a:pt x="203" y="469"/>
                  <a:pt x="304" y="444"/>
                  <a:pt x="305" y="444"/>
                </a:cubicBezTo>
                <a:cubicBezTo>
                  <a:pt x="305" y="444"/>
                  <a:pt x="316" y="440"/>
                  <a:pt x="324" y="440"/>
                </a:cubicBezTo>
                <a:cubicBezTo>
                  <a:pt x="327" y="440"/>
                  <a:pt x="328" y="440"/>
                  <a:pt x="328" y="440"/>
                </a:cubicBezTo>
                <a:cubicBezTo>
                  <a:pt x="330" y="445"/>
                  <a:pt x="326" y="456"/>
                  <a:pt x="321" y="465"/>
                </a:cubicBezTo>
                <a:cubicBezTo>
                  <a:pt x="318" y="470"/>
                  <a:pt x="265" y="591"/>
                  <a:pt x="294" y="642"/>
                </a:cubicBezTo>
                <a:cubicBezTo>
                  <a:pt x="301" y="656"/>
                  <a:pt x="312" y="664"/>
                  <a:pt x="327" y="666"/>
                </a:cubicBezTo>
                <a:cubicBezTo>
                  <a:pt x="350" y="670"/>
                  <a:pt x="373" y="672"/>
                  <a:pt x="396" y="672"/>
                </a:cubicBezTo>
                <a:cubicBezTo>
                  <a:pt x="396" y="672"/>
                  <a:pt x="396" y="672"/>
                  <a:pt x="396" y="672"/>
                </a:cubicBezTo>
                <a:cubicBezTo>
                  <a:pt x="610" y="672"/>
                  <a:pt x="803" y="518"/>
                  <a:pt x="810" y="342"/>
                </a:cubicBezTo>
                <a:cubicBezTo>
                  <a:pt x="813" y="262"/>
                  <a:pt x="778" y="176"/>
                  <a:pt x="716" y="112"/>
                </a:cubicBezTo>
                <a:close/>
                <a:moveTo>
                  <a:pt x="789" y="342"/>
                </a:moveTo>
                <a:cubicBezTo>
                  <a:pt x="782" y="503"/>
                  <a:pt x="595" y="651"/>
                  <a:pt x="396" y="651"/>
                </a:cubicBezTo>
                <a:cubicBezTo>
                  <a:pt x="374" y="651"/>
                  <a:pt x="352" y="649"/>
                  <a:pt x="331" y="645"/>
                </a:cubicBezTo>
                <a:cubicBezTo>
                  <a:pt x="322" y="644"/>
                  <a:pt x="316" y="640"/>
                  <a:pt x="312" y="632"/>
                </a:cubicBezTo>
                <a:cubicBezTo>
                  <a:pt x="293" y="597"/>
                  <a:pt x="325" y="506"/>
                  <a:pt x="339" y="474"/>
                </a:cubicBezTo>
                <a:cubicBezTo>
                  <a:pt x="341" y="472"/>
                  <a:pt x="356" y="448"/>
                  <a:pt x="347" y="431"/>
                </a:cubicBezTo>
                <a:cubicBezTo>
                  <a:pt x="344" y="425"/>
                  <a:pt x="338" y="419"/>
                  <a:pt x="324" y="419"/>
                </a:cubicBezTo>
                <a:cubicBezTo>
                  <a:pt x="320" y="419"/>
                  <a:pt x="304" y="421"/>
                  <a:pt x="299" y="424"/>
                </a:cubicBezTo>
                <a:cubicBezTo>
                  <a:pt x="299" y="424"/>
                  <a:pt x="299" y="424"/>
                  <a:pt x="299" y="424"/>
                </a:cubicBezTo>
                <a:cubicBezTo>
                  <a:pt x="295" y="425"/>
                  <a:pt x="198" y="448"/>
                  <a:pt x="123" y="448"/>
                </a:cubicBezTo>
                <a:cubicBezTo>
                  <a:pt x="75" y="448"/>
                  <a:pt x="57" y="439"/>
                  <a:pt x="49" y="431"/>
                </a:cubicBezTo>
                <a:cubicBezTo>
                  <a:pt x="34" y="414"/>
                  <a:pt x="21" y="358"/>
                  <a:pt x="40" y="288"/>
                </a:cubicBezTo>
                <a:cubicBezTo>
                  <a:pt x="58" y="222"/>
                  <a:pt x="116" y="104"/>
                  <a:pt x="305" y="44"/>
                </a:cubicBezTo>
                <a:cubicBezTo>
                  <a:pt x="353" y="29"/>
                  <a:pt x="401" y="21"/>
                  <a:pt x="446" y="21"/>
                </a:cubicBezTo>
                <a:cubicBezTo>
                  <a:pt x="545" y="21"/>
                  <a:pt x="636" y="58"/>
                  <a:pt x="701" y="126"/>
                </a:cubicBezTo>
                <a:cubicBezTo>
                  <a:pt x="759" y="187"/>
                  <a:pt x="792" y="267"/>
                  <a:pt x="789" y="342"/>
                </a:cubicBezTo>
                <a:close/>
                <a:moveTo>
                  <a:pt x="182" y="177"/>
                </a:moveTo>
                <a:cubicBezTo>
                  <a:pt x="145" y="177"/>
                  <a:pt x="115" y="208"/>
                  <a:pt x="115" y="245"/>
                </a:cubicBezTo>
                <a:cubicBezTo>
                  <a:pt x="115" y="282"/>
                  <a:pt x="145" y="312"/>
                  <a:pt x="182" y="312"/>
                </a:cubicBezTo>
                <a:cubicBezTo>
                  <a:pt x="219" y="312"/>
                  <a:pt x="249" y="282"/>
                  <a:pt x="249" y="245"/>
                </a:cubicBezTo>
                <a:cubicBezTo>
                  <a:pt x="249" y="207"/>
                  <a:pt x="219" y="177"/>
                  <a:pt x="182" y="177"/>
                </a:cubicBezTo>
                <a:close/>
                <a:moveTo>
                  <a:pt x="182" y="291"/>
                </a:moveTo>
                <a:cubicBezTo>
                  <a:pt x="156" y="291"/>
                  <a:pt x="136" y="270"/>
                  <a:pt x="136" y="245"/>
                </a:cubicBezTo>
                <a:cubicBezTo>
                  <a:pt x="135" y="219"/>
                  <a:pt x="156" y="198"/>
                  <a:pt x="182" y="198"/>
                </a:cubicBezTo>
                <a:cubicBezTo>
                  <a:pt x="208" y="198"/>
                  <a:pt x="228" y="219"/>
                  <a:pt x="228" y="245"/>
                </a:cubicBezTo>
                <a:cubicBezTo>
                  <a:pt x="228" y="270"/>
                  <a:pt x="208" y="291"/>
                  <a:pt x="182" y="291"/>
                </a:cubicBezTo>
                <a:close/>
                <a:moveTo>
                  <a:pt x="393" y="144"/>
                </a:moveTo>
                <a:cubicBezTo>
                  <a:pt x="393" y="107"/>
                  <a:pt x="363" y="77"/>
                  <a:pt x="326" y="77"/>
                </a:cubicBezTo>
                <a:cubicBezTo>
                  <a:pt x="288" y="77"/>
                  <a:pt x="258" y="107"/>
                  <a:pt x="258" y="144"/>
                </a:cubicBezTo>
                <a:cubicBezTo>
                  <a:pt x="258" y="181"/>
                  <a:pt x="288" y="211"/>
                  <a:pt x="326" y="211"/>
                </a:cubicBezTo>
                <a:cubicBezTo>
                  <a:pt x="363" y="211"/>
                  <a:pt x="393" y="181"/>
                  <a:pt x="393" y="144"/>
                </a:cubicBezTo>
                <a:close/>
                <a:moveTo>
                  <a:pt x="326" y="190"/>
                </a:moveTo>
                <a:cubicBezTo>
                  <a:pt x="300" y="190"/>
                  <a:pt x="279" y="170"/>
                  <a:pt x="279" y="144"/>
                </a:cubicBezTo>
                <a:cubicBezTo>
                  <a:pt x="279" y="118"/>
                  <a:pt x="300" y="98"/>
                  <a:pt x="326" y="98"/>
                </a:cubicBezTo>
                <a:cubicBezTo>
                  <a:pt x="351" y="98"/>
                  <a:pt x="372" y="118"/>
                  <a:pt x="372" y="144"/>
                </a:cubicBezTo>
                <a:cubicBezTo>
                  <a:pt x="372" y="170"/>
                  <a:pt x="351" y="190"/>
                  <a:pt x="326" y="190"/>
                </a:cubicBezTo>
                <a:close/>
                <a:moveTo>
                  <a:pt x="687" y="223"/>
                </a:moveTo>
                <a:cubicBezTo>
                  <a:pt x="687" y="186"/>
                  <a:pt x="657" y="156"/>
                  <a:pt x="619" y="156"/>
                </a:cubicBezTo>
                <a:cubicBezTo>
                  <a:pt x="582" y="156"/>
                  <a:pt x="552" y="186"/>
                  <a:pt x="552" y="223"/>
                </a:cubicBezTo>
                <a:cubicBezTo>
                  <a:pt x="552" y="260"/>
                  <a:pt x="582" y="291"/>
                  <a:pt x="619" y="291"/>
                </a:cubicBezTo>
                <a:cubicBezTo>
                  <a:pt x="657" y="291"/>
                  <a:pt x="687" y="260"/>
                  <a:pt x="687" y="223"/>
                </a:cubicBezTo>
                <a:close/>
                <a:moveTo>
                  <a:pt x="573" y="223"/>
                </a:moveTo>
                <a:cubicBezTo>
                  <a:pt x="573" y="198"/>
                  <a:pt x="594" y="177"/>
                  <a:pt x="619" y="177"/>
                </a:cubicBezTo>
                <a:cubicBezTo>
                  <a:pt x="645" y="177"/>
                  <a:pt x="666" y="198"/>
                  <a:pt x="666" y="223"/>
                </a:cubicBezTo>
                <a:cubicBezTo>
                  <a:pt x="666" y="249"/>
                  <a:pt x="645" y="270"/>
                  <a:pt x="619" y="270"/>
                </a:cubicBezTo>
                <a:cubicBezTo>
                  <a:pt x="594" y="270"/>
                  <a:pt x="573" y="249"/>
                  <a:pt x="573" y="223"/>
                </a:cubicBezTo>
                <a:close/>
                <a:moveTo>
                  <a:pt x="482" y="77"/>
                </a:moveTo>
                <a:cubicBezTo>
                  <a:pt x="445" y="77"/>
                  <a:pt x="415" y="107"/>
                  <a:pt x="415" y="144"/>
                </a:cubicBezTo>
                <a:cubicBezTo>
                  <a:pt x="415" y="181"/>
                  <a:pt x="445" y="211"/>
                  <a:pt x="482" y="211"/>
                </a:cubicBezTo>
                <a:cubicBezTo>
                  <a:pt x="520" y="211"/>
                  <a:pt x="550" y="181"/>
                  <a:pt x="550" y="144"/>
                </a:cubicBezTo>
                <a:cubicBezTo>
                  <a:pt x="550" y="107"/>
                  <a:pt x="520" y="77"/>
                  <a:pt x="482" y="77"/>
                </a:cubicBezTo>
                <a:close/>
                <a:moveTo>
                  <a:pt x="482" y="190"/>
                </a:moveTo>
                <a:cubicBezTo>
                  <a:pt x="457" y="190"/>
                  <a:pt x="436" y="170"/>
                  <a:pt x="436" y="144"/>
                </a:cubicBezTo>
                <a:cubicBezTo>
                  <a:pt x="436" y="118"/>
                  <a:pt x="457" y="98"/>
                  <a:pt x="482" y="98"/>
                </a:cubicBezTo>
                <a:cubicBezTo>
                  <a:pt x="508" y="98"/>
                  <a:pt x="529" y="118"/>
                  <a:pt x="529" y="144"/>
                </a:cubicBezTo>
                <a:cubicBezTo>
                  <a:pt x="529" y="170"/>
                  <a:pt x="508" y="190"/>
                  <a:pt x="482" y="190"/>
                </a:cubicBezTo>
                <a:close/>
                <a:moveTo>
                  <a:pt x="440" y="478"/>
                </a:moveTo>
                <a:cubicBezTo>
                  <a:pt x="402" y="478"/>
                  <a:pt x="372" y="508"/>
                  <a:pt x="372" y="545"/>
                </a:cubicBezTo>
                <a:cubicBezTo>
                  <a:pt x="372" y="582"/>
                  <a:pt x="402" y="612"/>
                  <a:pt x="440" y="612"/>
                </a:cubicBezTo>
                <a:cubicBezTo>
                  <a:pt x="477" y="612"/>
                  <a:pt x="507" y="582"/>
                  <a:pt x="507" y="545"/>
                </a:cubicBezTo>
                <a:cubicBezTo>
                  <a:pt x="507" y="508"/>
                  <a:pt x="477" y="478"/>
                  <a:pt x="440" y="478"/>
                </a:cubicBezTo>
                <a:close/>
                <a:moveTo>
                  <a:pt x="440" y="591"/>
                </a:moveTo>
                <a:cubicBezTo>
                  <a:pt x="414" y="591"/>
                  <a:pt x="393" y="571"/>
                  <a:pt x="393" y="545"/>
                </a:cubicBezTo>
                <a:cubicBezTo>
                  <a:pt x="393" y="519"/>
                  <a:pt x="414" y="499"/>
                  <a:pt x="440" y="499"/>
                </a:cubicBezTo>
                <a:cubicBezTo>
                  <a:pt x="465" y="499"/>
                  <a:pt x="486" y="519"/>
                  <a:pt x="486" y="545"/>
                </a:cubicBezTo>
                <a:cubicBezTo>
                  <a:pt x="486" y="571"/>
                  <a:pt x="465" y="591"/>
                  <a:pt x="440" y="591"/>
                </a:cubicBezTo>
                <a:close/>
                <a:moveTo>
                  <a:pt x="602" y="393"/>
                </a:moveTo>
                <a:cubicBezTo>
                  <a:pt x="602" y="430"/>
                  <a:pt x="632" y="460"/>
                  <a:pt x="669" y="460"/>
                </a:cubicBezTo>
                <a:cubicBezTo>
                  <a:pt x="706" y="460"/>
                  <a:pt x="736" y="430"/>
                  <a:pt x="736" y="393"/>
                </a:cubicBezTo>
                <a:cubicBezTo>
                  <a:pt x="736" y="356"/>
                  <a:pt x="706" y="325"/>
                  <a:pt x="669" y="325"/>
                </a:cubicBezTo>
                <a:cubicBezTo>
                  <a:pt x="632" y="325"/>
                  <a:pt x="602" y="356"/>
                  <a:pt x="602" y="393"/>
                </a:cubicBezTo>
                <a:close/>
                <a:moveTo>
                  <a:pt x="715" y="393"/>
                </a:moveTo>
                <a:cubicBezTo>
                  <a:pt x="715" y="418"/>
                  <a:pt x="695" y="439"/>
                  <a:pt x="669" y="439"/>
                </a:cubicBezTo>
                <a:cubicBezTo>
                  <a:pt x="643" y="439"/>
                  <a:pt x="622" y="418"/>
                  <a:pt x="622" y="393"/>
                </a:cubicBezTo>
                <a:cubicBezTo>
                  <a:pt x="622" y="367"/>
                  <a:pt x="643" y="346"/>
                  <a:pt x="669" y="346"/>
                </a:cubicBezTo>
                <a:cubicBezTo>
                  <a:pt x="695" y="346"/>
                  <a:pt x="715" y="367"/>
                  <a:pt x="715" y="393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cxnSp>
        <p:nvCxnSpPr>
          <p:cNvPr id="437" name="Straight Arrow Connector 436"/>
          <p:cNvCxnSpPr/>
          <p:nvPr/>
        </p:nvCxnSpPr>
        <p:spPr>
          <a:xfrm>
            <a:off x="3094975" y="3220080"/>
            <a:ext cx="0" cy="18983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/>
          <p:cNvCxnSpPr>
            <a:endCxn id="442" idx="2"/>
          </p:cNvCxnSpPr>
          <p:nvPr/>
        </p:nvCxnSpPr>
        <p:spPr>
          <a:xfrm flipV="1">
            <a:off x="3364378" y="3385468"/>
            <a:ext cx="328370" cy="2410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/>
          <p:cNvCxnSpPr>
            <a:endCxn id="409" idx="2"/>
          </p:cNvCxnSpPr>
          <p:nvPr/>
        </p:nvCxnSpPr>
        <p:spPr>
          <a:xfrm flipV="1">
            <a:off x="3101426" y="4159959"/>
            <a:ext cx="1" cy="3771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/>
          <p:cNvCxnSpPr>
            <a:endCxn id="442" idx="4"/>
          </p:cNvCxnSpPr>
          <p:nvPr/>
        </p:nvCxnSpPr>
        <p:spPr>
          <a:xfrm flipV="1">
            <a:off x="4126791" y="3819842"/>
            <a:ext cx="331" cy="737744"/>
          </a:xfrm>
          <a:prstGeom prst="straightConnector1">
            <a:avLst/>
          </a:prstGeom>
          <a:ln>
            <a:solidFill>
              <a:srgbClr val="F2683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/>
          <p:cNvCxnSpPr>
            <a:stCxn id="442" idx="7"/>
          </p:cNvCxnSpPr>
          <p:nvPr/>
        </p:nvCxnSpPr>
        <p:spPr>
          <a:xfrm flipV="1">
            <a:off x="4434271" y="2837916"/>
            <a:ext cx="325936" cy="24040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Flowchart: Connector 441"/>
          <p:cNvSpPr/>
          <p:nvPr/>
        </p:nvSpPr>
        <p:spPr>
          <a:xfrm>
            <a:off x="3692748" y="2951094"/>
            <a:ext cx="868748" cy="868748"/>
          </a:xfrm>
          <a:prstGeom prst="flowChartConnector">
            <a:avLst/>
          </a:prstGeom>
          <a:noFill/>
          <a:ln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43" name="Straight Arrow Connector 442"/>
          <p:cNvCxnSpPr>
            <a:endCxn id="442" idx="6"/>
          </p:cNvCxnSpPr>
          <p:nvPr/>
        </p:nvCxnSpPr>
        <p:spPr>
          <a:xfrm flipH="1" flipV="1">
            <a:off x="4561496" y="3385468"/>
            <a:ext cx="282958" cy="23604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/>
          <p:cNvCxnSpPr>
            <a:stCxn id="442" idx="5"/>
          </p:cNvCxnSpPr>
          <p:nvPr/>
        </p:nvCxnSpPr>
        <p:spPr>
          <a:xfrm>
            <a:off x="4434271" y="3692617"/>
            <a:ext cx="644048" cy="844514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Freeform 99"/>
          <p:cNvSpPr>
            <a:spLocks noEditPoints="1"/>
          </p:cNvSpPr>
          <p:nvPr/>
        </p:nvSpPr>
        <p:spPr bwMode="auto">
          <a:xfrm>
            <a:off x="442403" y="3556759"/>
            <a:ext cx="438932" cy="302244"/>
          </a:xfrm>
          <a:custGeom>
            <a:avLst/>
            <a:gdLst>
              <a:gd name="T0" fmla="*/ 95 w 628"/>
              <a:gd name="T1" fmla="*/ 133 h 433"/>
              <a:gd name="T2" fmla="*/ 212 w 628"/>
              <a:gd name="T3" fmla="*/ 133 h 433"/>
              <a:gd name="T4" fmla="*/ 154 w 628"/>
              <a:gd name="T5" fmla="*/ 89 h 433"/>
              <a:gd name="T6" fmla="*/ 154 w 628"/>
              <a:gd name="T7" fmla="*/ 178 h 433"/>
              <a:gd name="T8" fmla="*/ 154 w 628"/>
              <a:gd name="T9" fmla="*/ 89 h 433"/>
              <a:gd name="T10" fmla="*/ 235 w 628"/>
              <a:gd name="T11" fmla="*/ 239 h 433"/>
              <a:gd name="T12" fmla="*/ 184 w 628"/>
              <a:gd name="T13" fmla="*/ 171 h 433"/>
              <a:gd name="T14" fmla="*/ 221 w 628"/>
              <a:gd name="T15" fmla="*/ 239 h 433"/>
              <a:gd name="T16" fmla="*/ 154 w 628"/>
              <a:gd name="T17" fmla="*/ 305 h 433"/>
              <a:gd name="T18" fmla="*/ 87 w 628"/>
              <a:gd name="T19" fmla="*/ 239 h 433"/>
              <a:gd name="T20" fmla="*/ 124 w 628"/>
              <a:gd name="T21" fmla="*/ 171 h 433"/>
              <a:gd name="T22" fmla="*/ 73 w 628"/>
              <a:gd name="T23" fmla="*/ 239 h 433"/>
              <a:gd name="T24" fmla="*/ 154 w 628"/>
              <a:gd name="T25" fmla="*/ 319 h 433"/>
              <a:gd name="T26" fmla="*/ 554 w 628"/>
              <a:gd name="T27" fmla="*/ 171 h 433"/>
              <a:gd name="T28" fmla="*/ 307 w 628"/>
              <a:gd name="T29" fmla="*/ 164 h 433"/>
              <a:gd name="T30" fmla="*/ 307 w 628"/>
              <a:gd name="T31" fmla="*/ 178 h 433"/>
              <a:gd name="T32" fmla="*/ 554 w 628"/>
              <a:gd name="T33" fmla="*/ 171 h 433"/>
              <a:gd name="T34" fmla="*/ 547 w 628"/>
              <a:gd name="T35" fmla="*/ 227 h 433"/>
              <a:gd name="T36" fmla="*/ 300 w 628"/>
              <a:gd name="T37" fmla="*/ 234 h 433"/>
              <a:gd name="T38" fmla="*/ 547 w 628"/>
              <a:gd name="T39" fmla="*/ 241 h 433"/>
              <a:gd name="T40" fmla="*/ 554 w 628"/>
              <a:gd name="T41" fmla="*/ 298 h 433"/>
              <a:gd name="T42" fmla="*/ 307 w 628"/>
              <a:gd name="T43" fmla="*/ 291 h 433"/>
              <a:gd name="T44" fmla="*/ 307 w 628"/>
              <a:gd name="T45" fmla="*/ 305 h 433"/>
              <a:gd name="T46" fmla="*/ 554 w 628"/>
              <a:gd name="T47" fmla="*/ 298 h 433"/>
              <a:gd name="T48" fmla="*/ 486 w 628"/>
              <a:gd name="T49" fmla="*/ 433 h 433"/>
              <a:gd name="T50" fmla="*/ 479 w 628"/>
              <a:gd name="T51" fmla="*/ 390 h 433"/>
              <a:gd name="T52" fmla="*/ 436 w 628"/>
              <a:gd name="T53" fmla="*/ 390 h 433"/>
              <a:gd name="T54" fmla="*/ 429 w 628"/>
              <a:gd name="T55" fmla="*/ 433 h 433"/>
              <a:gd name="T56" fmla="*/ 192 w 628"/>
              <a:gd name="T57" fmla="*/ 426 h 433"/>
              <a:gd name="T58" fmla="*/ 170 w 628"/>
              <a:gd name="T59" fmla="*/ 368 h 433"/>
              <a:gd name="T60" fmla="*/ 149 w 628"/>
              <a:gd name="T61" fmla="*/ 426 h 433"/>
              <a:gd name="T62" fmla="*/ 7 w 628"/>
              <a:gd name="T63" fmla="*/ 433 h 433"/>
              <a:gd name="T64" fmla="*/ 0 w 628"/>
              <a:gd name="T65" fmla="*/ 7 h 433"/>
              <a:gd name="T66" fmla="*/ 270 w 628"/>
              <a:gd name="T67" fmla="*/ 0 h 433"/>
              <a:gd name="T68" fmla="*/ 329 w 628"/>
              <a:gd name="T69" fmla="*/ 73 h 433"/>
              <a:gd name="T70" fmla="*/ 628 w 628"/>
              <a:gd name="T71" fmla="*/ 80 h 433"/>
              <a:gd name="T72" fmla="*/ 621 w 628"/>
              <a:gd name="T73" fmla="*/ 433 h 433"/>
              <a:gd name="T74" fmla="*/ 614 w 628"/>
              <a:gd name="T75" fmla="*/ 419 h 433"/>
              <a:gd name="T76" fmla="*/ 325 w 628"/>
              <a:gd name="T77" fmla="*/ 87 h 433"/>
              <a:gd name="T78" fmla="*/ 267 w 628"/>
              <a:gd name="T79" fmla="*/ 14 h 433"/>
              <a:gd name="T80" fmla="*/ 14 w 628"/>
              <a:gd name="T81" fmla="*/ 419 h 433"/>
              <a:gd name="T82" fmla="*/ 135 w 628"/>
              <a:gd name="T83" fmla="*/ 390 h 433"/>
              <a:gd name="T84" fmla="*/ 206 w 628"/>
              <a:gd name="T85" fmla="*/ 390 h 433"/>
              <a:gd name="T86" fmla="*/ 422 w 628"/>
              <a:gd name="T87" fmla="*/ 419 h 433"/>
              <a:gd name="T88" fmla="*/ 458 w 628"/>
              <a:gd name="T89" fmla="*/ 354 h 433"/>
              <a:gd name="T90" fmla="*/ 493 w 628"/>
              <a:gd name="T91" fmla="*/ 41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8" h="433">
                <a:moveTo>
                  <a:pt x="154" y="192"/>
                </a:moveTo>
                <a:cubicBezTo>
                  <a:pt x="121" y="192"/>
                  <a:pt x="95" y="166"/>
                  <a:pt x="95" y="133"/>
                </a:cubicBezTo>
                <a:cubicBezTo>
                  <a:pt x="95" y="101"/>
                  <a:pt x="121" y="75"/>
                  <a:pt x="154" y="75"/>
                </a:cubicBezTo>
                <a:cubicBezTo>
                  <a:pt x="186" y="75"/>
                  <a:pt x="212" y="101"/>
                  <a:pt x="212" y="133"/>
                </a:cubicBezTo>
                <a:cubicBezTo>
                  <a:pt x="212" y="166"/>
                  <a:pt x="186" y="192"/>
                  <a:pt x="154" y="192"/>
                </a:cubicBezTo>
                <a:close/>
                <a:moveTo>
                  <a:pt x="154" y="89"/>
                </a:moveTo>
                <a:cubicBezTo>
                  <a:pt x="129" y="89"/>
                  <a:pt x="109" y="109"/>
                  <a:pt x="109" y="133"/>
                </a:cubicBezTo>
                <a:cubicBezTo>
                  <a:pt x="109" y="158"/>
                  <a:pt x="129" y="178"/>
                  <a:pt x="154" y="178"/>
                </a:cubicBezTo>
                <a:cubicBezTo>
                  <a:pt x="178" y="178"/>
                  <a:pt x="198" y="158"/>
                  <a:pt x="198" y="133"/>
                </a:cubicBezTo>
                <a:cubicBezTo>
                  <a:pt x="198" y="109"/>
                  <a:pt x="178" y="89"/>
                  <a:pt x="154" y="89"/>
                </a:cubicBezTo>
                <a:close/>
                <a:moveTo>
                  <a:pt x="235" y="301"/>
                </a:moveTo>
                <a:cubicBezTo>
                  <a:pt x="235" y="239"/>
                  <a:pt x="235" y="239"/>
                  <a:pt x="235" y="239"/>
                </a:cubicBezTo>
                <a:cubicBezTo>
                  <a:pt x="235" y="210"/>
                  <a:pt x="219" y="182"/>
                  <a:pt x="193" y="168"/>
                </a:cubicBezTo>
                <a:cubicBezTo>
                  <a:pt x="190" y="166"/>
                  <a:pt x="186" y="167"/>
                  <a:pt x="184" y="171"/>
                </a:cubicBezTo>
                <a:cubicBezTo>
                  <a:pt x="182" y="174"/>
                  <a:pt x="183" y="178"/>
                  <a:pt x="186" y="180"/>
                </a:cubicBezTo>
                <a:cubicBezTo>
                  <a:pt x="208" y="192"/>
                  <a:pt x="221" y="215"/>
                  <a:pt x="221" y="239"/>
                </a:cubicBezTo>
                <a:cubicBezTo>
                  <a:pt x="221" y="298"/>
                  <a:pt x="221" y="298"/>
                  <a:pt x="221" y="298"/>
                </a:cubicBezTo>
                <a:cubicBezTo>
                  <a:pt x="215" y="301"/>
                  <a:pt x="192" y="305"/>
                  <a:pt x="154" y="305"/>
                </a:cubicBezTo>
                <a:cubicBezTo>
                  <a:pt x="116" y="305"/>
                  <a:pt x="93" y="301"/>
                  <a:pt x="87" y="298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7" y="215"/>
                  <a:pt x="100" y="192"/>
                  <a:pt x="121" y="180"/>
                </a:cubicBezTo>
                <a:cubicBezTo>
                  <a:pt x="124" y="178"/>
                  <a:pt x="126" y="174"/>
                  <a:pt x="124" y="171"/>
                </a:cubicBezTo>
                <a:cubicBezTo>
                  <a:pt x="122" y="167"/>
                  <a:pt x="118" y="166"/>
                  <a:pt x="114" y="168"/>
                </a:cubicBezTo>
                <a:cubicBezTo>
                  <a:pt x="89" y="182"/>
                  <a:pt x="73" y="210"/>
                  <a:pt x="73" y="239"/>
                </a:cubicBezTo>
                <a:cubicBezTo>
                  <a:pt x="73" y="301"/>
                  <a:pt x="73" y="301"/>
                  <a:pt x="73" y="301"/>
                </a:cubicBezTo>
                <a:cubicBezTo>
                  <a:pt x="73" y="316"/>
                  <a:pt x="117" y="319"/>
                  <a:pt x="154" y="319"/>
                </a:cubicBezTo>
                <a:cubicBezTo>
                  <a:pt x="191" y="319"/>
                  <a:pt x="235" y="316"/>
                  <a:pt x="235" y="301"/>
                </a:cubicBezTo>
                <a:close/>
                <a:moveTo>
                  <a:pt x="554" y="171"/>
                </a:moveTo>
                <a:cubicBezTo>
                  <a:pt x="554" y="167"/>
                  <a:pt x="551" y="164"/>
                  <a:pt x="547" y="164"/>
                </a:cubicBezTo>
                <a:cubicBezTo>
                  <a:pt x="307" y="164"/>
                  <a:pt x="307" y="164"/>
                  <a:pt x="307" y="164"/>
                </a:cubicBezTo>
                <a:cubicBezTo>
                  <a:pt x="303" y="164"/>
                  <a:pt x="300" y="167"/>
                  <a:pt x="300" y="171"/>
                </a:cubicBezTo>
                <a:cubicBezTo>
                  <a:pt x="300" y="175"/>
                  <a:pt x="303" y="178"/>
                  <a:pt x="307" y="178"/>
                </a:cubicBezTo>
                <a:cubicBezTo>
                  <a:pt x="547" y="178"/>
                  <a:pt x="547" y="178"/>
                  <a:pt x="547" y="178"/>
                </a:cubicBezTo>
                <a:cubicBezTo>
                  <a:pt x="551" y="178"/>
                  <a:pt x="554" y="175"/>
                  <a:pt x="554" y="171"/>
                </a:cubicBezTo>
                <a:close/>
                <a:moveTo>
                  <a:pt x="554" y="234"/>
                </a:moveTo>
                <a:cubicBezTo>
                  <a:pt x="554" y="231"/>
                  <a:pt x="551" y="227"/>
                  <a:pt x="547" y="227"/>
                </a:cubicBezTo>
                <a:cubicBezTo>
                  <a:pt x="307" y="227"/>
                  <a:pt x="307" y="227"/>
                  <a:pt x="307" y="227"/>
                </a:cubicBezTo>
                <a:cubicBezTo>
                  <a:pt x="303" y="227"/>
                  <a:pt x="300" y="231"/>
                  <a:pt x="300" y="234"/>
                </a:cubicBezTo>
                <a:cubicBezTo>
                  <a:pt x="300" y="238"/>
                  <a:pt x="303" y="241"/>
                  <a:pt x="307" y="241"/>
                </a:cubicBezTo>
                <a:cubicBezTo>
                  <a:pt x="547" y="241"/>
                  <a:pt x="547" y="241"/>
                  <a:pt x="547" y="241"/>
                </a:cubicBezTo>
                <a:cubicBezTo>
                  <a:pt x="551" y="241"/>
                  <a:pt x="554" y="238"/>
                  <a:pt x="554" y="234"/>
                </a:cubicBezTo>
                <a:close/>
                <a:moveTo>
                  <a:pt x="554" y="298"/>
                </a:moveTo>
                <a:cubicBezTo>
                  <a:pt x="554" y="294"/>
                  <a:pt x="551" y="291"/>
                  <a:pt x="54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3" y="291"/>
                  <a:pt x="300" y="294"/>
                  <a:pt x="300" y="298"/>
                </a:cubicBezTo>
                <a:cubicBezTo>
                  <a:pt x="300" y="301"/>
                  <a:pt x="303" y="305"/>
                  <a:pt x="307" y="305"/>
                </a:cubicBezTo>
                <a:cubicBezTo>
                  <a:pt x="547" y="305"/>
                  <a:pt x="547" y="305"/>
                  <a:pt x="547" y="305"/>
                </a:cubicBezTo>
                <a:cubicBezTo>
                  <a:pt x="551" y="305"/>
                  <a:pt x="554" y="301"/>
                  <a:pt x="554" y="298"/>
                </a:cubicBezTo>
                <a:close/>
                <a:moveTo>
                  <a:pt x="621" y="433"/>
                </a:moveTo>
                <a:cubicBezTo>
                  <a:pt x="486" y="433"/>
                  <a:pt x="486" y="433"/>
                  <a:pt x="486" y="433"/>
                </a:cubicBezTo>
                <a:cubicBezTo>
                  <a:pt x="483" y="433"/>
                  <a:pt x="479" y="430"/>
                  <a:pt x="479" y="426"/>
                </a:cubicBezTo>
                <a:cubicBezTo>
                  <a:pt x="479" y="390"/>
                  <a:pt x="479" y="390"/>
                  <a:pt x="479" y="390"/>
                </a:cubicBezTo>
                <a:cubicBezTo>
                  <a:pt x="479" y="378"/>
                  <a:pt x="470" y="368"/>
                  <a:pt x="458" y="368"/>
                </a:cubicBezTo>
                <a:cubicBezTo>
                  <a:pt x="446" y="368"/>
                  <a:pt x="436" y="378"/>
                  <a:pt x="436" y="390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6" y="430"/>
                  <a:pt x="433" y="433"/>
                  <a:pt x="429" y="433"/>
                </a:cubicBezTo>
                <a:cubicBezTo>
                  <a:pt x="199" y="433"/>
                  <a:pt x="199" y="433"/>
                  <a:pt x="199" y="433"/>
                </a:cubicBezTo>
                <a:cubicBezTo>
                  <a:pt x="195" y="433"/>
                  <a:pt x="192" y="430"/>
                  <a:pt x="192" y="426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192" y="378"/>
                  <a:pt x="182" y="368"/>
                  <a:pt x="170" y="368"/>
                </a:cubicBezTo>
                <a:cubicBezTo>
                  <a:pt x="158" y="368"/>
                  <a:pt x="149" y="378"/>
                  <a:pt x="149" y="390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49" y="430"/>
                  <a:pt x="146" y="433"/>
                  <a:pt x="142" y="433"/>
                </a:cubicBezTo>
                <a:cubicBezTo>
                  <a:pt x="7" y="433"/>
                  <a:pt x="7" y="433"/>
                  <a:pt x="7" y="433"/>
                </a:cubicBezTo>
                <a:cubicBezTo>
                  <a:pt x="3" y="433"/>
                  <a:pt x="0" y="430"/>
                  <a:pt x="0" y="42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2" y="0"/>
                  <a:pt x="275" y="1"/>
                  <a:pt x="276" y="3"/>
                </a:cubicBezTo>
                <a:cubicBezTo>
                  <a:pt x="329" y="73"/>
                  <a:pt x="329" y="73"/>
                  <a:pt x="329" y="73"/>
                </a:cubicBezTo>
                <a:cubicBezTo>
                  <a:pt x="621" y="73"/>
                  <a:pt x="621" y="73"/>
                  <a:pt x="621" y="73"/>
                </a:cubicBezTo>
                <a:cubicBezTo>
                  <a:pt x="625" y="73"/>
                  <a:pt x="628" y="76"/>
                  <a:pt x="628" y="80"/>
                </a:cubicBezTo>
                <a:cubicBezTo>
                  <a:pt x="628" y="426"/>
                  <a:pt x="628" y="426"/>
                  <a:pt x="628" y="426"/>
                </a:cubicBezTo>
                <a:cubicBezTo>
                  <a:pt x="628" y="430"/>
                  <a:pt x="625" y="433"/>
                  <a:pt x="621" y="433"/>
                </a:cubicBezTo>
                <a:close/>
                <a:moveTo>
                  <a:pt x="493" y="419"/>
                </a:moveTo>
                <a:cubicBezTo>
                  <a:pt x="614" y="419"/>
                  <a:pt x="614" y="419"/>
                  <a:pt x="614" y="419"/>
                </a:cubicBezTo>
                <a:cubicBezTo>
                  <a:pt x="614" y="87"/>
                  <a:pt x="614" y="87"/>
                  <a:pt x="614" y="87"/>
                </a:cubicBezTo>
                <a:cubicBezTo>
                  <a:pt x="325" y="87"/>
                  <a:pt x="325" y="87"/>
                  <a:pt x="325" y="87"/>
                </a:cubicBezTo>
                <a:cubicBezTo>
                  <a:pt x="323" y="87"/>
                  <a:pt x="321" y="86"/>
                  <a:pt x="320" y="8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19"/>
                  <a:pt x="14" y="419"/>
                  <a:pt x="14" y="419"/>
                </a:cubicBezTo>
                <a:cubicBezTo>
                  <a:pt x="135" y="419"/>
                  <a:pt x="135" y="419"/>
                  <a:pt x="135" y="419"/>
                </a:cubicBezTo>
                <a:cubicBezTo>
                  <a:pt x="135" y="390"/>
                  <a:pt x="135" y="390"/>
                  <a:pt x="135" y="390"/>
                </a:cubicBezTo>
                <a:cubicBezTo>
                  <a:pt x="135" y="370"/>
                  <a:pt x="151" y="354"/>
                  <a:pt x="170" y="354"/>
                </a:cubicBezTo>
                <a:cubicBezTo>
                  <a:pt x="190" y="354"/>
                  <a:pt x="206" y="370"/>
                  <a:pt x="206" y="390"/>
                </a:cubicBezTo>
                <a:cubicBezTo>
                  <a:pt x="206" y="419"/>
                  <a:pt x="206" y="419"/>
                  <a:pt x="206" y="419"/>
                </a:cubicBezTo>
                <a:cubicBezTo>
                  <a:pt x="422" y="419"/>
                  <a:pt x="422" y="419"/>
                  <a:pt x="422" y="419"/>
                </a:cubicBezTo>
                <a:cubicBezTo>
                  <a:pt x="422" y="390"/>
                  <a:pt x="422" y="390"/>
                  <a:pt x="422" y="390"/>
                </a:cubicBezTo>
                <a:cubicBezTo>
                  <a:pt x="422" y="370"/>
                  <a:pt x="438" y="354"/>
                  <a:pt x="458" y="354"/>
                </a:cubicBezTo>
                <a:cubicBezTo>
                  <a:pt x="478" y="354"/>
                  <a:pt x="493" y="370"/>
                  <a:pt x="493" y="390"/>
                </a:cubicBezTo>
                <a:lnTo>
                  <a:pt x="493" y="41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" name="Rectangle 445"/>
          <p:cNvSpPr/>
          <p:nvPr/>
        </p:nvSpPr>
        <p:spPr>
          <a:xfrm>
            <a:off x="125837" y="1762072"/>
            <a:ext cx="2422908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7" name="Rectangle 446"/>
          <p:cNvSpPr/>
          <p:nvPr/>
        </p:nvSpPr>
        <p:spPr>
          <a:xfrm>
            <a:off x="5610149" y="1792018"/>
            <a:ext cx="2479745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269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Enrich 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and</a:t>
            </a: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 translate</a:t>
            </a:r>
            <a:endParaRPr lang="da-DK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242293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Enrich product content in an easy and structured way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Handle language specific content in one central place via inherency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Handle product relationships and market/language variance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11" name="Freeform 31"/>
          <p:cNvSpPr>
            <a:spLocks noEditPoints="1"/>
          </p:cNvSpPr>
          <p:nvPr/>
        </p:nvSpPr>
        <p:spPr bwMode="auto">
          <a:xfrm>
            <a:off x="2301091" y="509235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1903730" y="853193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Brand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13" name="Freeform 31"/>
          <p:cNvSpPr>
            <a:spLocks noEditPoints="1"/>
          </p:cNvSpPr>
          <p:nvPr/>
        </p:nvSpPr>
        <p:spPr bwMode="auto">
          <a:xfrm>
            <a:off x="3408226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3010865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15" name="Freeform 31"/>
          <p:cNvSpPr>
            <a:spLocks noEditPoints="1"/>
          </p:cNvSpPr>
          <p:nvPr/>
        </p:nvSpPr>
        <p:spPr bwMode="auto">
          <a:xfrm>
            <a:off x="4541451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144090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Tech. Engineer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17" name="Freeform 31"/>
          <p:cNvSpPr>
            <a:spLocks noEditPoints="1"/>
          </p:cNvSpPr>
          <p:nvPr/>
        </p:nvSpPr>
        <p:spPr bwMode="auto">
          <a:xfrm>
            <a:off x="5604053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206692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Marketing 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63" y="206954"/>
            <a:ext cx="213417" cy="142166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53" y="211596"/>
            <a:ext cx="213417" cy="142166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75" y="204913"/>
            <a:ext cx="213065" cy="144207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14" y="210576"/>
            <a:ext cx="213417" cy="142166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58" y="206954"/>
            <a:ext cx="213417" cy="142166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25" y="206954"/>
            <a:ext cx="213065" cy="145103"/>
          </a:xfrm>
          <a:prstGeom prst="rect">
            <a:avLst/>
          </a:prstGeom>
        </p:spPr>
      </p:pic>
      <p:cxnSp>
        <p:nvCxnSpPr>
          <p:cNvPr id="4" name="Elbow Connector 3"/>
          <p:cNvCxnSpPr>
            <a:stCxn id="112" idx="2"/>
            <a:endCxn id="162" idx="0"/>
          </p:cNvCxnSpPr>
          <p:nvPr/>
        </p:nvCxnSpPr>
        <p:spPr>
          <a:xfrm rot="16200000" flipH="1">
            <a:off x="3026516" y="758684"/>
            <a:ext cx="512288" cy="16246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118" idx="2"/>
            <a:endCxn id="162" idx="0"/>
          </p:cNvCxnSpPr>
          <p:nvPr/>
        </p:nvCxnSpPr>
        <p:spPr>
          <a:xfrm rot="5400000">
            <a:off x="4676332" y="730173"/>
            <a:ext cx="515620" cy="16783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15" y="204913"/>
            <a:ext cx="212930" cy="142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21" y="208254"/>
            <a:ext cx="202914" cy="135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26" y="204913"/>
            <a:ext cx="219505" cy="1464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93" y="204913"/>
            <a:ext cx="216124" cy="1442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01" y="204913"/>
            <a:ext cx="212265" cy="1420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11" y="204913"/>
            <a:ext cx="214875" cy="138734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5794186" y="1755228"/>
            <a:ext cx="2422908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6" name="Rectangle 105"/>
          <p:cNvSpPr/>
          <p:nvPr/>
        </p:nvSpPr>
        <p:spPr>
          <a:xfrm>
            <a:off x="144346" y="181536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584712" y="1821346"/>
            <a:ext cx="3016499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51522" y="2941654"/>
            <a:ext cx="109569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Suppliers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198195" y="2943081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Excel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13993" y="3854794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Text, video &amp; pictures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192225" y="3875503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Local databases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10550" y="4938402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ERP systems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40314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Input</a:t>
            </a:r>
            <a:endParaRPr lang="da-DK">
              <a:latin typeface="Work Sans Light" panose="00000400000000000000" pitchFamily="2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892232" y="182134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892032" y="2935796"/>
            <a:ext cx="111093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Ecommerce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945556" y="2948004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Mobile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888200" y="3945335"/>
            <a:ext cx="106695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Print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931680" y="3947191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Self-service portals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0" name="Freeform 25"/>
          <p:cNvSpPr>
            <a:spLocks noEditPoints="1"/>
          </p:cNvSpPr>
          <p:nvPr/>
        </p:nvSpPr>
        <p:spPr bwMode="auto">
          <a:xfrm>
            <a:off x="7293810" y="3592628"/>
            <a:ext cx="379948" cy="31240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6349203" y="4866881"/>
            <a:ext cx="107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3</a:t>
            </a:r>
            <a:r>
              <a:rPr lang="en-US" sz="1200" baseline="30000" dirty="0">
                <a:solidFill>
                  <a:srgbClr val="083050"/>
                </a:solidFill>
                <a:latin typeface="Work Sans Light" panose="00000400000000000000" pitchFamily="2" charset="0"/>
              </a:rPr>
              <a:t>rd</a:t>
            </a: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 Party Marketplace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892231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Distribution</a:t>
            </a:r>
            <a:endParaRPr lang="da-DK">
              <a:latin typeface="Work Sans Light" panose="00000400000000000000" pitchFamily="2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364662" y="2563820"/>
            <a:ext cx="587908" cy="330752"/>
            <a:chOff x="4783867" y="3317003"/>
            <a:chExt cx="762933" cy="429219"/>
          </a:xfrm>
          <a:solidFill>
            <a:srgbClr val="083050"/>
          </a:solidFill>
        </p:grpSpPr>
        <p:sp>
          <p:nvSpPr>
            <p:cNvPr id="134" name="Freeform 133"/>
            <p:cNvSpPr>
              <a:spLocks noEditPoints="1"/>
            </p:cNvSpPr>
            <p:nvPr/>
          </p:nvSpPr>
          <p:spPr bwMode="auto">
            <a:xfrm>
              <a:off x="4954869" y="3317003"/>
              <a:ext cx="591931" cy="429219"/>
            </a:xfrm>
            <a:custGeom>
              <a:avLst/>
              <a:gdLst>
                <a:gd name="T0" fmla="*/ 191 w 197"/>
                <a:gd name="T1" fmla="*/ 72 h 143"/>
                <a:gd name="T2" fmla="*/ 184 w 197"/>
                <a:gd name="T3" fmla="*/ 72 h 143"/>
                <a:gd name="T4" fmla="*/ 172 w 197"/>
                <a:gd name="T5" fmla="*/ 43 h 143"/>
                <a:gd name="T6" fmla="*/ 157 w 197"/>
                <a:gd name="T7" fmla="*/ 31 h 143"/>
                <a:gd name="T8" fmla="*/ 126 w 197"/>
                <a:gd name="T9" fmla="*/ 31 h 143"/>
                <a:gd name="T10" fmla="*/ 126 w 197"/>
                <a:gd name="T11" fmla="*/ 2 h 143"/>
                <a:gd name="T12" fmla="*/ 123 w 197"/>
                <a:gd name="T13" fmla="*/ 0 h 143"/>
                <a:gd name="T14" fmla="*/ 2 w 197"/>
                <a:gd name="T15" fmla="*/ 0 h 143"/>
                <a:gd name="T16" fmla="*/ 0 w 197"/>
                <a:gd name="T17" fmla="*/ 2 h 143"/>
                <a:gd name="T18" fmla="*/ 0 w 197"/>
                <a:gd name="T19" fmla="*/ 122 h 143"/>
                <a:gd name="T20" fmla="*/ 2 w 197"/>
                <a:gd name="T21" fmla="*/ 125 h 143"/>
                <a:gd name="T22" fmla="*/ 19 w 197"/>
                <a:gd name="T23" fmla="*/ 125 h 143"/>
                <a:gd name="T24" fmla="*/ 39 w 197"/>
                <a:gd name="T25" fmla="*/ 143 h 143"/>
                <a:gd name="T26" fmla="*/ 60 w 197"/>
                <a:gd name="T27" fmla="*/ 125 h 143"/>
                <a:gd name="T28" fmla="*/ 138 w 197"/>
                <a:gd name="T29" fmla="*/ 125 h 143"/>
                <a:gd name="T30" fmla="*/ 159 w 197"/>
                <a:gd name="T31" fmla="*/ 143 h 143"/>
                <a:gd name="T32" fmla="*/ 180 w 197"/>
                <a:gd name="T33" fmla="*/ 125 h 143"/>
                <a:gd name="T34" fmla="*/ 191 w 197"/>
                <a:gd name="T35" fmla="*/ 125 h 143"/>
                <a:gd name="T36" fmla="*/ 197 w 197"/>
                <a:gd name="T37" fmla="*/ 119 h 143"/>
                <a:gd name="T38" fmla="*/ 197 w 197"/>
                <a:gd name="T39" fmla="*/ 78 h 143"/>
                <a:gd name="T40" fmla="*/ 191 w 197"/>
                <a:gd name="T41" fmla="*/ 72 h 143"/>
                <a:gd name="T42" fmla="*/ 157 w 197"/>
                <a:gd name="T43" fmla="*/ 36 h 143"/>
                <a:gd name="T44" fmla="*/ 168 w 197"/>
                <a:gd name="T45" fmla="*/ 44 h 143"/>
                <a:gd name="T46" fmla="*/ 179 w 197"/>
                <a:gd name="T47" fmla="*/ 72 h 143"/>
                <a:gd name="T48" fmla="*/ 126 w 197"/>
                <a:gd name="T49" fmla="*/ 72 h 143"/>
                <a:gd name="T50" fmla="*/ 126 w 197"/>
                <a:gd name="T51" fmla="*/ 36 h 143"/>
                <a:gd name="T52" fmla="*/ 157 w 197"/>
                <a:gd name="T53" fmla="*/ 36 h 143"/>
                <a:gd name="T54" fmla="*/ 4 w 197"/>
                <a:gd name="T55" fmla="*/ 4 h 143"/>
                <a:gd name="T56" fmla="*/ 121 w 197"/>
                <a:gd name="T57" fmla="*/ 4 h 143"/>
                <a:gd name="T58" fmla="*/ 121 w 197"/>
                <a:gd name="T59" fmla="*/ 120 h 143"/>
                <a:gd name="T60" fmla="*/ 60 w 197"/>
                <a:gd name="T61" fmla="*/ 120 h 143"/>
                <a:gd name="T62" fmla="*/ 39 w 197"/>
                <a:gd name="T63" fmla="*/ 101 h 143"/>
                <a:gd name="T64" fmla="*/ 19 w 197"/>
                <a:gd name="T65" fmla="*/ 120 h 143"/>
                <a:gd name="T66" fmla="*/ 4 w 197"/>
                <a:gd name="T67" fmla="*/ 120 h 143"/>
                <a:gd name="T68" fmla="*/ 4 w 197"/>
                <a:gd name="T69" fmla="*/ 4 h 143"/>
                <a:gd name="T70" fmla="*/ 39 w 197"/>
                <a:gd name="T71" fmla="*/ 139 h 143"/>
                <a:gd name="T72" fmla="*/ 23 w 197"/>
                <a:gd name="T73" fmla="*/ 122 h 143"/>
                <a:gd name="T74" fmla="*/ 39 w 197"/>
                <a:gd name="T75" fmla="*/ 106 h 143"/>
                <a:gd name="T76" fmla="*/ 56 w 197"/>
                <a:gd name="T77" fmla="*/ 122 h 143"/>
                <a:gd name="T78" fmla="*/ 39 w 197"/>
                <a:gd name="T79" fmla="*/ 139 h 143"/>
                <a:gd name="T80" fmla="*/ 159 w 197"/>
                <a:gd name="T81" fmla="*/ 139 h 143"/>
                <a:gd name="T82" fmla="*/ 142 w 197"/>
                <a:gd name="T83" fmla="*/ 122 h 143"/>
                <a:gd name="T84" fmla="*/ 159 w 197"/>
                <a:gd name="T85" fmla="*/ 106 h 143"/>
                <a:gd name="T86" fmla="*/ 175 w 197"/>
                <a:gd name="T87" fmla="*/ 122 h 143"/>
                <a:gd name="T88" fmla="*/ 175 w 197"/>
                <a:gd name="T89" fmla="*/ 122 h 143"/>
                <a:gd name="T90" fmla="*/ 175 w 197"/>
                <a:gd name="T91" fmla="*/ 123 h 143"/>
                <a:gd name="T92" fmla="*/ 159 w 197"/>
                <a:gd name="T93" fmla="*/ 139 h 143"/>
                <a:gd name="T94" fmla="*/ 193 w 197"/>
                <a:gd name="T95" fmla="*/ 119 h 143"/>
                <a:gd name="T96" fmla="*/ 191 w 197"/>
                <a:gd name="T97" fmla="*/ 120 h 143"/>
                <a:gd name="T98" fmla="*/ 180 w 197"/>
                <a:gd name="T99" fmla="*/ 120 h 143"/>
                <a:gd name="T100" fmla="*/ 159 w 197"/>
                <a:gd name="T101" fmla="*/ 101 h 143"/>
                <a:gd name="T102" fmla="*/ 138 w 197"/>
                <a:gd name="T103" fmla="*/ 120 h 143"/>
                <a:gd name="T104" fmla="*/ 126 w 197"/>
                <a:gd name="T105" fmla="*/ 120 h 143"/>
                <a:gd name="T106" fmla="*/ 126 w 197"/>
                <a:gd name="T107" fmla="*/ 77 h 143"/>
                <a:gd name="T108" fmla="*/ 191 w 197"/>
                <a:gd name="T109" fmla="*/ 77 h 143"/>
                <a:gd name="T110" fmla="*/ 193 w 197"/>
                <a:gd name="T111" fmla="*/ 78 h 143"/>
                <a:gd name="T112" fmla="*/ 193 w 197"/>
                <a:gd name="T113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143">
                  <a:moveTo>
                    <a:pt x="191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69" y="36"/>
                    <a:pt x="163" y="31"/>
                    <a:pt x="157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3"/>
                    <a:pt x="39" y="143"/>
                  </a:cubicBezTo>
                  <a:cubicBezTo>
                    <a:pt x="50" y="143"/>
                    <a:pt x="59" y="135"/>
                    <a:pt x="60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3"/>
                    <a:pt x="159" y="143"/>
                  </a:cubicBezTo>
                  <a:cubicBezTo>
                    <a:pt x="170" y="143"/>
                    <a:pt x="178" y="135"/>
                    <a:pt x="18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5" y="125"/>
                    <a:pt x="197" y="122"/>
                    <a:pt x="197" y="119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5"/>
                    <a:pt x="195" y="72"/>
                    <a:pt x="191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4"/>
                  </a:cubicBezTo>
                  <a:cubicBezTo>
                    <a:pt x="168" y="45"/>
                    <a:pt x="175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4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09"/>
                    <a:pt x="50" y="101"/>
                    <a:pt x="39" y="101"/>
                  </a:cubicBezTo>
                  <a:cubicBezTo>
                    <a:pt x="29" y="101"/>
                    <a:pt x="20" y="109"/>
                    <a:pt x="19" y="120"/>
                  </a:cubicBezTo>
                  <a:cubicBezTo>
                    <a:pt x="4" y="120"/>
                    <a:pt x="4" y="120"/>
                    <a:pt x="4" y="120"/>
                  </a:cubicBezTo>
                  <a:lnTo>
                    <a:pt x="4" y="4"/>
                  </a:lnTo>
                  <a:close/>
                  <a:moveTo>
                    <a:pt x="39" y="139"/>
                  </a:moveTo>
                  <a:cubicBezTo>
                    <a:pt x="30" y="139"/>
                    <a:pt x="23" y="131"/>
                    <a:pt x="23" y="122"/>
                  </a:cubicBezTo>
                  <a:cubicBezTo>
                    <a:pt x="23" y="113"/>
                    <a:pt x="30" y="106"/>
                    <a:pt x="39" y="106"/>
                  </a:cubicBezTo>
                  <a:cubicBezTo>
                    <a:pt x="48" y="106"/>
                    <a:pt x="56" y="113"/>
                    <a:pt x="56" y="122"/>
                  </a:cubicBezTo>
                  <a:cubicBezTo>
                    <a:pt x="56" y="131"/>
                    <a:pt x="48" y="139"/>
                    <a:pt x="39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2" y="131"/>
                    <a:pt x="142" y="122"/>
                  </a:cubicBezTo>
                  <a:cubicBezTo>
                    <a:pt x="142" y="113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31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19"/>
                    <a:pt x="192" y="120"/>
                    <a:pt x="191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8" y="109"/>
                    <a:pt x="170" y="101"/>
                    <a:pt x="159" y="101"/>
                  </a:cubicBezTo>
                  <a:cubicBezTo>
                    <a:pt x="148" y="101"/>
                    <a:pt x="139" y="109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2" y="77"/>
                    <a:pt x="193" y="77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783867" y="3317003"/>
              <a:ext cx="134657" cy="14028"/>
            </a:xfrm>
            <a:custGeom>
              <a:avLst/>
              <a:gdLst>
                <a:gd name="T0" fmla="*/ 42 w 45"/>
                <a:gd name="T1" fmla="*/ 0 h 4"/>
                <a:gd name="T2" fmla="*/ 3 w 45"/>
                <a:gd name="T3" fmla="*/ 0 h 4"/>
                <a:gd name="T4" fmla="*/ 0 w 45"/>
                <a:gd name="T5" fmla="*/ 2 h 4"/>
                <a:gd name="T6" fmla="*/ 3 w 45"/>
                <a:gd name="T7" fmla="*/ 4 h 4"/>
                <a:gd name="T8" fmla="*/ 42 w 45"/>
                <a:gd name="T9" fmla="*/ 4 h 4"/>
                <a:gd name="T10" fmla="*/ 45 w 45"/>
                <a:gd name="T11" fmla="*/ 2 h 4"/>
                <a:gd name="T12" fmla="*/ 42 w 4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">
                  <a:moveTo>
                    <a:pt x="4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811921" y="3383324"/>
              <a:ext cx="106603" cy="11221"/>
            </a:xfrm>
            <a:custGeom>
              <a:avLst/>
              <a:gdLst>
                <a:gd name="T0" fmla="*/ 32 w 35"/>
                <a:gd name="T1" fmla="*/ 0 h 4"/>
                <a:gd name="T2" fmla="*/ 2 w 35"/>
                <a:gd name="T3" fmla="*/ 0 h 4"/>
                <a:gd name="T4" fmla="*/ 0 w 35"/>
                <a:gd name="T5" fmla="*/ 2 h 4"/>
                <a:gd name="T6" fmla="*/ 2 w 35"/>
                <a:gd name="T7" fmla="*/ 4 h 4"/>
                <a:gd name="T8" fmla="*/ 32 w 35"/>
                <a:gd name="T9" fmla="*/ 4 h 4"/>
                <a:gd name="T10" fmla="*/ 35 w 35"/>
                <a:gd name="T11" fmla="*/ 2 h 4"/>
                <a:gd name="T12" fmla="*/ 32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4837670" y="3446838"/>
              <a:ext cx="75745" cy="16832"/>
            </a:xfrm>
            <a:custGeom>
              <a:avLst/>
              <a:gdLst>
                <a:gd name="T0" fmla="*/ 22 w 25"/>
                <a:gd name="T1" fmla="*/ 0 h 5"/>
                <a:gd name="T2" fmla="*/ 2 w 25"/>
                <a:gd name="T3" fmla="*/ 0 h 5"/>
                <a:gd name="T4" fmla="*/ 0 w 25"/>
                <a:gd name="T5" fmla="*/ 2 h 5"/>
                <a:gd name="T6" fmla="*/ 2 w 25"/>
                <a:gd name="T7" fmla="*/ 5 h 5"/>
                <a:gd name="T8" fmla="*/ 22 w 25"/>
                <a:gd name="T9" fmla="*/ 5 h 5"/>
                <a:gd name="T10" fmla="*/ 25 w 25"/>
                <a:gd name="T11" fmla="*/ 2 h 5"/>
                <a:gd name="T12" fmla="*/ 22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5"/>
                    <a:pt x="25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38" name="Freeform 23"/>
          <p:cNvSpPr>
            <a:spLocks noEditPoints="1"/>
          </p:cNvSpPr>
          <p:nvPr/>
        </p:nvSpPr>
        <p:spPr bwMode="auto">
          <a:xfrm>
            <a:off x="1613054" y="2528919"/>
            <a:ext cx="274490" cy="373942"/>
          </a:xfrm>
          <a:custGeom>
            <a:avLst/>
            <a:gdLst>
              <a:gd name="T0" fmla="*/ 32 w 465"/>
              <a:gd name="T1" fmla="*/ 633 h 633"/>
              <a:gd name="T2" fmla="*/ 0 w 465"/>
              <a:gd name="T3" fmla="*/ 31 h 633"/>
              <a:gd name="T4" fmla="*/ 433 w 465"/>
              <a:gd name="T5" fmla="*/ 0 h 633"/>
              <a:gd name="T6" fmla="*/ 465 w 465"/>
              <a:gd name="T7" fmla="*/ 602 h 633"/>
              <a:gd name="T8" fmla="*/ 32 w 465"/>
              <a:gd name="T9" fmla="*/ 14 h 633"/>
              <a:gd name="T10" fmla="*/ 14 w 465"/>
              <a:gd name="T11" fmla="*/ 602 h 633"/>
              <a:gd name="T12" fmla="*/ 433 w 465"/>
              <a:gd name="T13" fmla="*/ 619 h 633"/>
              <a:gd name="T14" fmla="*/ 451 w 465"/>
              <a:gd name="T15" fmla="*/ 31 h 633"/>
              <a:gd name="T16" fmla="*/ 32 w 465"/>
              <a:gd name="T17" fmla="*/ 14 h 633"/>
              <a:gd name="T18" fmla="*/ 309 w 465"/>
              <a:gd name="T19" fmla="*/ 516 h 633"/>
              <a:gd name="T20" fmla="*/ 411 w 465"/>
              <a:gd name="T21" fmla="*/ 516 h 633"/>
              <a:gd name="T22" fmla="*/ 360 w 465"/>
              <a:gd name="T23" fmla="*/ 479 h 633"/>
              <a:gd name="T24" fmla="*/ 360 w 465"/>
              <a:gd name="T25" fmla="*/ 552 h 633"/>
              <a:gd name="T26" fmla="*/ 360 w 465"/>
              <a:gd name="T27" fmla="*/ 479 h 633"/>
              <a:gd name="T28" fmla="*/ 182 w 465"/>
              <a:gd name="T29" fmla="*/ 516 h 633"/>
              <a:gd name="T30" fmla="*/ 283 w 465"/>
              <a:gd name="T31" fmla="*/ 516 h 633"/>
              <a:gd name="T32" fmla="*/ 232 w 465"/>
              <a:gd name="T33" fmla="*/ 479 h 633"/>
              <a:gd name="T34" fmla="*/ 232 w 465"/>
              <a:gd name="T35" fmla="*/ 552 h 633"/>
              <a:gd name="T36" fmla="*/ 232 w 465"/>
              <a:gd name="T37" fmla="*/ 479 h 633"/>
              <a:gd name="T38" fmla="*/ 54 w 465"/>
              <a:gd name="T39" fmla="*/ 516 h 633"/>
              <a:gd name="T40" fmla="*/ 156 w 465"/>
              <a:gd name="T41" fmla="*/ 516 h 633"/>
              <a:gd name="T42" fmla="*/ 105 w 465"/>
              <a:gd name="T43" fmla="*/ 479 h 633"/>
              <a:gd name="T44" fmla="*/ 105 w 465"/>
              <a:gd name="T45" fmla="*/ 552 h 633"/>
              <a:gd name="T46" fmla="*/ 105 w 465"/>
              <a:gd name="T47" fmla="*/ 479 h 633"/>
              <a:gd name="T48" fmla="*/ 309 w 465"/>
              <a:gd name="T49" fmla="*/ 389 h 633"/>
              <a:gd name="T50" fmla="*/ 411 w 465"/>
              <a:gd name="T51" fmla="*/ 389 h 633"/>
              <a:gd name="T52" fmla="*/ 360 w 465"/>
              <a:gd name="T53" fmla="*/ 352 h 633"/>
              <a:gd name="T54" fmla="*/ 360 w 465"/>
              <a:gd name="T55" fmla="*/ 426 h 633"/>
              <a:gd name="T56" fmla="*/ 360 w 465"/>
              <a:gd name="T57" fmla="*/ 352 h 633"/>
              <a:gd name="T58" fmla="*/ 182 w 465"/>
              <a:gd name="T59" fmla="*/ 389 h 633"/>
              <a:gd name="T60" fmla="*/ 283 w 465"/>
              <a:gd name="T61" fmla="*/ 389 h 633"/>
              <a:gd name="T62" fmla="*/ 232 w 465"/>
              <a:gd name="T63" fmla="*/ 352 h 633"/>
              <a:gd name="T64" fmla="*/ 232 w 465"/>
              <a:gd name="T65" fmla="*/ 426 h 633"/>
              <a:gd name="T66" fmla="*/ 232 w 465"/>
              <a:gd name="T67" fmla="*/ 352 h 633"/>
              <a:gd name="T68" fmla="*/ 54 w 465"/>
              <a:gd name="T69" fmla="*/ 389 h 633"/>
              <a:gd name="T70" fmla="*/ 156 w 465"/>
              <a:gd name="T71" fmla="*/ 389 h 633"/>
              <a:gd name="T72" fmla="*/ 105 w 465"/>
              <a:gd name="T73" fmla="*/ 352 h 633"/>
              <a:gd name="T74" fmla="*/ 105 w 465"/>
              <a:gd name="T75" fmla="*/ 426 h 633"/>
              <a:gd name="T76" fmla="*/ 105 w 465"/>
              <a:gd name="T77" fmla="*/ 352 h 633"/>
              <a:gd name="T78" fmla="*/ 309 w 465"/>
              <a:gd name="T79" fmla="*/ 262 h 633"/>
              <a:gd name="T80" fmla="*/ 411 w 465"/>
              <a:gd name="T81" fmla="*/ 262 h 633"/>
              <a:gd name="T82" fmla="*/ 360 w 465"/>
              <a:gd name="T83" fmla="*/ 226 h 633"/>
              <a:gd name="T84" fmla="*/ 360 w 465"/>
              <a:gd name="T85" fmla="*/ 299 h 633"/>
              <a:gd name="T86" fmla="*/ 360 w 465"/>
              <a:gd name="T87" fmla="*/ 226 h 633"/>
              <a:gd name="T88" fmla="*/ 182 w 465"/>
              <a:gd name="T89" fmla="*/ 262 h 633"/>
              <a:gd name="T90" fmla="*/ 283 w 465"/>
              <a:gd name="T91" fmla="*/ 262 h 633"/>
              <a:gd name="T92" fmla="*/ 232 w 465"/>
              <a:gd name="T93" fmla="*/ 226 h 633"/>
              <a:gd name="T94" fmla="*/ 232 w 465"/>
              <a:gd name="T95" fmla="*/ 299 h 633"/>
              <a:gd name="T96" fmla="*/ 232 w 465"/>
              <a:gd name="T97" fmla="*/ 226 h 633"/>
              <a:gd name="T98" fmla="*/ 54 w 465"/>
              <a:gd name="T99" fmla="*/ 262 h 633"/>
              <a:gd name="T100" fmla="*/ 156 w 465"/>
              <a:gd name="T101" fmla="*/ 262 h 633"/>
              <a:gd name="T102" fmla="*/ 105 w 465"/>
              <a:gd name="T103" fmla="*/ 226 h 633"/>
              <a:gd name="T104" fmla="*/ 105 w 465"/>
              <a:gd name="T105" fmla="*/ 299 h 633"/>
              <a:gd name="T106" fmla="*/ 105 w 465"/>
              <a:gd name="T107" fmla="*/ 226 h 633"/>
              <a:gd name="T108" fmla="*/ 105 w 465"/>
              <a:gd name="T109" fmla="*/ 168 h 633"/>
              <a:gd name="T110" fmla="*/ 105 w 465"/>
              <a:gd name="T111" fmla="*/ 66 h 633"/>
              <a:gd name="T112" fmla="*/ 411 w 465"/>
              <a:gd name="T113" fmla="*/ 117 h 633"/>
              <a:gd name="T114" fmla="*/ 105 w 465"/>
              <a:gd name="T115" fmla="*/ 80 h 633"/>
              <a:gd name="T116" fmla="*/ 105 w 465"/>
              <a:gd name="T117" fmla="*/ 154 h 633"/>
              <a:gd name="T118" fmla="*/ 397 w 465"/>
              <a:gd name="T119" fmla="*/ 117 h 633"/>
              <a:gd name="T120" fmla="*/ 105 w 465"/>
              <a:gd name="T121" fmla="*/ 8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633">
                <a:moveTo>
                  <a:pt x="433" y="633"/>
                </a:moveTo>
                <a:cubicBezTo>
                  <a:pt x="32" y="633"/>
                  <a:pt x="32" y="633"/>
                  <a:pt x="32" y="633"/>
                </a:cubicBezTo>
                <a:cubicBezTo>
                  <a:pt x="14" y="633"/>
                  <a:pt x="0" y="619"/>
                  <a:pt x="0" y="602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51" y="0"/>
                  <a:pt x="465" y="14"/>
                  <a:pt x="465" y="31"/>
                </a:cubicBezTo>
                <a:cubicBezTo>
                  <a:pt x="465" y="602"/>
                  <a:pt x="465" y="602"/>
                  <a:pt x="465" y="602"/>
                </a:cubicBezTo>
                <a:cubicBezTo>
                  <a:pt x="465" y="619"/>
                  <a:pt x="451" y="633"/>
                  <a:pt x="433" y="633"/>
                </a:cubicBezTo>
                <a:close/>
                <a:moveTo>
                  <a:pt x="32" y="14"/>
                </a:moveTo>
                <a:cubicBezTo>
                  <a:pt x="22" y="14"/>
                  <a:pt x="14" y="22"/>
                  <a:pt x="14" y="31"/>
                </a:cubicBezTo>
                <a:cubicBezTo>
                  <a:pt x="14" y="602"/>
                  <a:pt x="14" y="602"/>
                  <a:pt x="14" y="602"/>
                </a:cubicBezTo>
                <a:cubicBezTo>
                  <a:pt x="14" y="611"/>
                  <a:pt x="22" y="619"/>
                  <a:pt x="32" y="619"/>
                </a:cubicBezTo>
                <a:cubicBezTo>
                  <a:pt x="433" y="619"/>
                  <a:pt x="433" y="619"/>
                  <a:pt x="433" y="619"/>
                </a:cubicBezTo>
                <a:cubicBezTo>
                  <a:pt x="443" y="619"/>
                  <a:pt x="451" y="611"/>
                  <a:pt x="451" y="602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1" y="22"/>
                  <a:pt x="443" y="14"/>
                  <a:pt x="433" y="14"/>
                </a:cubicBezTo>
                <a:lnTo>
                  <a:pt x="32" y="14"/>
                </a:lnTo>
                <a:close/>
                <a:moveTo>
                  <a:pt x="360" y="566"/>
                </a:moveTo>
                <a:cubicBezTo>
                  <a:pt x="332" y="566"/>
                  <a:pt x="309" y="544"/>
                  <a:pt x="309" y="516"/>
                </a:cubicBezTo>
                <a:cubicBezTo>
                  <a:pt x="309" y="488"/>
                  <a:pt x="332" y="465"/>
                  <a:pt x="360" y="465"/>
                </a:cubicBezTo>
                <a:cubicBezTo>
                  <a:pt x="388" y="465"/>
                  <a:pt x="411" y="488"/>
                  <a:pt x="411" y="516"/>
                </a:cubicBezTo>
                <a:cubicBezTo>
                  <a:pt x="411" y="544"/>
                  <a:pt x="388" y="566"/>
                  <a:pt x="360" y="566"/>
                </a:cubicBezTo>
                <a:close/>
                <a:moveTo>
                  <a:pt x="360" y="479"/>
                </a:moveTo>
                <a:cubicBezTo>
                  <a:pt x="340" y="479"/>
                  <a:pt x="323" y="495"/>
                  <a:pt x="323" y="516"/>
                </a:cubicBezTo>
                <a:cubicBezTo>
                  <a:pt x="323" y="536"/>
                  <a:pt x="340" y="552"/>
                  <a:pt x="360" y="552"/>
                </a:cubicBezTo>
                <a:cubicBezTo>
                  <a:pt x="380" y="552"/>
                  <a:pt x="397" y="536"/>
                  <a:pt x="397" y="516"/>
                </a:cubicBezTo>
                <a:cubicBezTo>
                  <a:pt x="397" y="495"/>
                  <a:pt x="380" y="479"/>
                  <a:pt x="360" y="479"/>
                </a:cubicBezTo>
                <a:close/>
                <a:moveTo>
                  <a:pt x="232" y="566"/>
                </a:moveTo>
                <a:cubicBezTo>
                  <a:pt x="204" y="566"/>
                  <a:pt x="182" y="544"/>
                  <a:pt x="182" y="516"/>
                </a:cubicBezTo>
                <a:cubicBezTo>
                  <a:pt x="182" y="488"/>
                  <a:pt x="204" y="465"/>
                  <a:pt x="232" y="465"/>
                </a:cubicBezTo>
                <a:cubicBezTo>
                  <a:pt x="260" y="465"/>
                  <a:pt x="283" y="488"/>
                  <a:pt x="283" y="516"/>
                </a:cubicBezTo>
                <a:cubicBezTo>
                  <a:pt x="283" y="544"/>
                  <a:pt x="260" y="566"/>
                  <a:pt x="232" y="566"/>
                </a:cubicBezTo>
                <a:close/>
                <a:moveTo>
                  <a:pt x="232" y="479"/>
                </a:moveTo>
                <a:cubicBezTo>
                  <a:pt x="212" y="479"/>
                  <a:pt x="196" y="495"/>
                  <a:pt x="196" y="516"/>
                </a:cubicBezTo>
                <a:cubicBezTo>
                  <a:pt x="196" y="536"/>
                  <a:pt x="212" y="552"/>
                  <a:pt x="232" y="552"/>
                </a:cubicBezTo>
                <a:cubicBezTo>
                  <a:pt x="253" y="552"/>
                  <a:pt x="269" y="536"/>
                  <a:pt x="269" y="516"/>
                </a:cubicBezTo>
                <a:cubicBezTo>
                  <a:pt x="269" y="495"/>
                  <a:pt x="253" y="479"/>
                  <a:pt x="232" y="479"/>
                </a:cubicBezTo>
                <a:close/>
                <a:moveTo>
                  <a:pt x="105" y="566"/>
                </a:moveTo>
                <a:cubicBezTo>
                  <a:pt x="77" y="566"/>
                  <a:pt x="54" y="544"/>
                  <a:pt x="54" y="516"/>
                </a:cubicBezTo>
                <a:cubicBezTo>
                  <a:pt x="54" y="488"/>
                  <a:pt x="77" y="465"/>
                  <a:pt x="105" y="465"/>
                </a:cubicBezTo>
                <a:cubicBezTo>
                  <a:pt x="133" y="465"/>
                  <a:pt x="156" y="488"/>
                  <a:pt x="156" y="516"/>
                </a:cubicBezTo>
                <a:cubicBezTo>
                  <a:pt x="156" y="544"/>
                  <a:pt x="133" y="566"/>
                  <a:pt x="105" y="566"/>
                </a:cubicBezTo>
                <a:close/>
                <a:moveTo>
                  <a:pt x="105" y="479"/>
                </a:moveTo>
                <a:cubicBezTo>
                  <a:pt x="85" y="479"/>
                  <a:pt x="68" y="495"/>
                  <a:pt x="68" y="516"/>
                </a:cubicBezTo>
                <a:cubicBezTo>
                  <a:pt x="68" y="536"/>
                  <a:pt x="85" y="552"/>
                  <a:pt x="105" y="552"/>
                </a:cubicBezTo>
                <a:cubicBezTo>
                  <a:pt x="125" y="552"/>
                  <a:pt x="142" y="536"/>
                  <a:pt x="142" y="516"/>
                </a:cubicBezTo>
                <a:cubicBezTo>
                  <a:pt x="142" y="495"/>
                  <a:pt x="125" y="479"/>
                  <a:pt x="105" y="479"/>
                </a:cubicBezTo>
                <a:close/>
                <a:moveTo>
                  <a:pt x="360" y="440"/>
                </a:moveTo>
                <a:cubicBezTo>
                  <a:pt x="332" y="440"/>
                  <a:pt x="309" y="417"/>
                  <a:pt x="309" y="389"/>
                </a:cubicBezTo>
                <a:cubicBezTo>
                  <a:pt x="309" y="361"/>
                  <a:pt x="332" y="338"/>
                  <a:pt x="360" y="338"/>
                </a:cubicBezTo>
                <a:cubicBezTo>
                  <a:pt x="388" y="338"/>
                  <a:pt x="411" y="361"/>
                  <a:pt x="411" y="389"/>
                </a:cubicBezTo>
                <a:cubicBezTo>
                  <a:pt x="411" y="417"/>
                  <a:pt x="388" y="440"/>
                  <a:pt x="360" y="440"/>
                </a:cubicBezTo>
                <a:close/>
                <a:moveTo>
                  <a:pt x="360" y="352"/>
                </a:moveTo>
                <a:cubicBezTo>
                  <a:pt x="340" y="352"/>
                  <a:pt x="323" y="369"/>
                  <a:pt x="323" y="389"/>
                </a:cubicBezTo>
                <a:cubicBezTo>
                  <a:pt x="323" y="409"/>
                  <a:pt x="340" y="426"/>
                  <a:pt x="360" y="426"/>
                </a:cubicBezTo>
                <a:cubicBezTo>
                  <a:pt x="380" y="426"/>
                  <a:pt x="397" y="409"/>
                  <a:pt x="397" y="389"/>
                </a:cubicBezTo>
                <a:cubicBezTo>
                  <a:pt x="397" y="369"/>
                  <a:pt x="380" y="352"/>
                  <a:pt x="360" y="352"/>
                </a:cubicBezTo>
                <a:close/>
                <a:moveTo>
                  <a:pt x="232" y="440"/>
                </a:moveTo>
                <a:cubicBezTo>
                  <a:pt x="204" y="440"/>
                  <a:pt x="182" y="417"/>
                  <a:pt x="182" y="389"/>
                </a:cubicBezTo>
                <a:cubicBezTo>
                  <a:pt x="182" y="361"/>
                  <a:pt x="204" y="338"/>
                  <a:pt x="232" y="338"/>
                </a:cubicBezTo>
                <a:cubicBezTo>
                  <a:pt x="260" y="338"/>
                  <a:pt x="283" y="361"/>
                  <a:pt x="283" y="389"/>
                </a:cubicBezTo>
                <a:cubicBezTo>
                  <a:pt x="283" y="417"/>
                  <a:pt x="260" y="440"/>
                  <a:pt x="232" y="440"/>
                </a:cubicBezTo>
                <a:close/>
                <a:moveTo>
                  <a:pt x="232" y="352"/>
                </a:moveTo>
                <a:cubicBezTo>
                  <a:pt x="212" y="352"/>
                  <a:pt x="196" y="369"/>
                  <a:pt x="196" y="389"/>
                </a:cubicBezTo>
                <a:cubicBezTo>
                  <a:pt x="196" y="409"/>
                  <a:pt x="212" y="426"/>
                  <a:pt x="232" y="426"/>
                </a:cubicBezTo>
                <a:cubicBezTo>
                  <a:pt x="253" y="426"/>
                  <a:pt x="269" y="409"/>
                  <a:pt x="269" y="389"/>
                </a:cubicBezTo>
                <a:cubicBezTo>
                  <a:pt x="269" y="369"/>
                  <a:pt x="253" y="352"/>
                  <a:pt x="232" y="352"/>
                </a:cubicBezTo>
                <a:close/>
                <a:moveTo>
                  <a:pt x="105" y="440"/>
                </a:moveTo>
                <a:cubicBezTo>
                  <a:pt x="77" y="440"/>
                  <a:pt x="54" y="417"/>
                  <a:pt x="54" y="389"/>
                </a:cubicBezTo>
                <a:cubicBezTo>
                  <a:pt x="54" y="361"/>
                  <a:pt x="77" y="338"/>
                  <a:pt x="105" y="338"/>
                </a:cubicBezTo>
                <a:cubicBezTo>
                  <a:pt x="133" y="338"/>
                  <a:pt x="156" y="361"/>
                  <a:pt x="156" y="389"/>
                </a:cubicBezTo>
                <a:cubicBezTo>
                  <a:pt x="156" y="417"/>
                  <a:pt x="133" y="440"/>
                  <a:pt x="105" y="440"/>
                </a:cubicBezTo>
                <a:close/>
                <a:moveTo>
                  <a:pt x="105" y="352"/>
                </a:moveTo>
                <a:cubicBezTo>
                  <a:pt x="85" y="352"/>
                  <a:pt x="68" y="369"/>
                  <a:pt x="68" y="389"/>
                </a:cubicBezTo>
                <a:cubicBezTo>
                  <a:pt x="68" y="409"/>
                  <a:pt x="85" y="426"/>
                  <a:pt x="105" y="426"/>
                </a:cubicBezTo>
                <a:cubicBezTo>
                  <a:pt x="125" y="426"/>
                  <a:pt x="142" y="409"/>
                  <a:pt x="142" y="389"/>
                </a:cubicBezTo>
                <a:cubicBezTo>
                  <a:pt x="142" y="369"/>
                  <a:pt x="125" y="352"/>
                  <a:pt x="105" y="352"/>
                </a:cubicBezTo>
                <a:close/>
                <a:moveTo>
                  <a:pt x="360" y="313"/>
                </a:moveTo>
                <a:cubicBezTo>
                  <a:pt x="332" y="313"/>
                  <a:pt x="309" y="290"/>
                  <a:pt x="309" y="262"/>
                </a:cubicBezTo>
                <a:cubicBezTo>
                  <a:pt x="309" y="234"/>
                  <a:pt x="332" y="212"/>
                  <a:pt x="360" y="212"/>
                </a:cubicBezTo>
                <a:cubicBezTo>
                  <a:pt x="388" y="212"/>
                  <a:pt x="411" y="234"/>
                  <a:pt x="411" y="262"/>
                </a:cubicBezTo>
                <a:cubicBezTo>
                  <a:pt x="411" y="290"/>
                  <a:pt x="388" y="313"/>
                  <a:pt x="360" y="313"/>
                </a:cubicBezTo>
                <a:close/>
                <a:moveTo>
                  <a:pt x="360" y="226"/>
                </a:moveTo>
                <a:cubicBezTo>
                  <a:pt x="340" y="226"/>
                  <a:pt x="323" y="242"/>
                  <a:pt x="323" y="262"/>
                </a:cubicBezTo>
                <a:cubicBezTo>
                  <a:pt x="323" y="283"/>
                  <a:pt x="340" y="299"/>
                  <a:pt x="360" y="299"/>
                </a:cubicBezTo>
                <a:cubicBezTo>
                  <a:pt x="380" y="299"/>
                  <a:pt x="397" y="283"/>
                  <a:pt x="397" y="262"/>
                </a:cubicBezTo>
                <a:cubicBezTo>
                  <a:pt x="397" y="242"/>
                  <a:pt x="380" y="226"/>
                  <a:pt x="360" y="226"/>
                </a:cubicBezTo>
                <a:close/>
                <a:moveTo>
                  <a:pt x="232" y="313"/>
                </a:moveTo>
                <a:cubicBezTo>
                  <a:pt x="204" y="313"/>
                  <a:pt x="182" y="290"/>
                  <a:pt x="182" y="262"/>
                </a:cubicBezTo>
                <a:cubicBezTo>
                  <a:pt x="182" y="234"/>
                  <a:pt x="204" y="212"/>
                  <a:pt x="232" y="212"/>
                </a:cubicBezTo>
                <a:cubicBezTo>
                  <a:pt x="260" y="212"/>
                  <a:pt x="283" y="234"/>
                  <a:pt x="283" y="262"/>
                </a:cubicBezTo>
                <a:cubicBezTo>
                  <a:pt x="283" y="290"/>
                  <a:pt x="260" y="313"/>
                  <a:pt x="232" y="313"/>
                </a:cubicBezTo>
                <a:close/>
                <a:moveTo>
                  <a:pt x="232" y="226"/>
                </a:moveTo>
                <a:cubicBezTo>
                  <a:pt x="212" y="226"/>
                  <a:pt x="196" y="242"/>
                  <a:pt x="196" y="262"/>
                </a:cubicBezTo>
                <a:cubicBezTo>
                  <a:pt x="196" y="283"/>
                  <a:pt x="212" y="299"/>
                  <a:pt x="232" y="299"/>
                </a:cubicBezTo>
                <a:cubicBezTo>
                  <a:pt x="253" y="299"/>
                  <a:pt x="269" y="283"/>
                  <a:pt x="269" y="262"/>
                </a:cubicBezTo>
                <a:cubicBezTo>
                  <a:pt x="269" y="242"/>
                  <a:pt x="253" y="226"/>
                  <a:pt x="232" y="226"/>
                </a:cubicBezTo>
                <a:close/>
                <a:moveTo>
                  <a:pt x="105" y="313"/>
                </a:moveTo>
                <a:cubicBezTo>
                  <a:pt x="77" y="313"/>
                  <a:pt x="54" y="290"/>
                  <a:pt x="54" y="262"/>
                </a:cubicBezTo>
                <a:cubicBezTo>
                  <a:pt x="54" y="234"/>
                  <a:pt x="77" y="212"/>
                  <a:pt x="105" y="212"/>
                </a:cubicBezTo>
                <a:cubicBezTo>
                  <a:pt x="133" y="212"/>
                  <a:pt x="156" y="234"/>
                  <a:pt x="156" y="262"/>
                </a:cubicBezTo>
                <a:cubicBezTo>
                  <a:pt x="156" y="290"/>
                  <a:pt x="133" y="313"/>
                  <a:pt x="105" y="313"/>
                </a:cubicBezTo>
                <a:close/>
                <a:moveTo>
                  <a:pt x="105" y="226"/>
                </a:moveTo>
                <a:cubicBezTo>
                  <a:pt x="85" y="226"/>
                  <a:pt x="68" y="242"/>
                  <a:pt x="68" y="262"/>
                </a:cubicBezTo>
                <a:cubicBezTo>
                  <a:pt x="68" y="283"/>
                  <a:pt x="85" y="299"/>
                  <a:pt x="105" y="299"/>
                </a:cubicBezTo>
                <a:cubicBezTo>
                  <a:pt x="125" y="299"/>
                  <a:pt x="142" y="283"/>
                  <a:pt x="142" y="262"/>
                </a:cubicBezTo>
                <a:cubicBezTo>
                  <a:pt x="142" y="242"/>
                  <a:pt x="125" y="226"/>
                  <a:pt x="105" y="226"/>
                </a:cubicBezTo>
                <a:close/>
                <a:moveTo>
                  <a:pt x="360" y="168"/>
                </a:moveTo>
                <a:cubicBezTo>
                  <a:pt x="105" y="168"/>
                  <a:pt x="105" y="168"/>
                  <a:pt x="105" y="168"/>
                </a:cubicBezTo>
                <a:cubicBezTo>
                  <a:pt x="77" y="168"/>
                  <a:pt x="54" y="145"/>
                  <a:pt x="54" y="117"/>
                </a:cubicBezTo>
                <a:cubicBezTo>
                  <a:pt x="54" y="89"/>
                  <a:pt x="77" y="66"/>
                  <a:pt x="105" y="66"/>
                </a:cubicBezTo>
                <a:cubicBezTo>
                  <a:pt x="360" y="66"/>
                  <a:pt x="360" y="66"/>
                  <a:pt x="360" y="66"/>
                </a:cubicBezTo>
                <a:cubicBezTo>
                  <a:pt x="388" y="66"/>
                  <a:pt x="411" y="89"/>
                  <a:pt x="411" y="117"/>
                </a:cubicBezTo>
                <a:cubicBezTo>
                  <a:pt x="411" y="145"/>
                  <a:pt x="388" y="168"/>
                  <a:pt x="360" y="168"/>
                </a:cubicBezTo>
                <a:close/>
                <a:moveTo>
                  <a:pt x="105" y="80"/>
                </a:moveTo>
                <a:cubicBezTo>
                  <a:pt x="85" y="80"/>
                  <a:pt x="68" y="97"/>
                  <a:pt x="68" y="117"/>
                </a:cubicBezTo>
                <a:cubicBezTo>
                  <a:pt x="68" y="137"/>
                  <a:pt x="85" y="154"/>
                  <a:pt x="105" y="154"/>
                </a:cubicBezTo>
                <a:cubicBezTo>
                  <a:pt x="360" y="154"/>
                  <a:pt x="360" y="154"/>
                  <a:pt x="360" y="154"/>
                </a:cubicBezTo>
                <a:cubicBezTo>
                  <a:pt x="380" y="154"/>
                  <a:pt x="397" y="137"/>
                  <a:pt x="397" y="117"/>
                </a:cubicBezTo>
                <a:cubicBezTo>
                  <a:pt x="397" y="97"/>
                  <a:pt x="380" y="80"/>
                  <a:pt x="360" y="80"/>
                </a:cubicBezTo>
                <a:lnTo>
                  <a:pt x="105" y="80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139" name="Group 138"/>
          <p:cNvGrpSpPr>
            <a:grpSpLocks noChangeAspect="1"/>
          </p:cNvGrpSpPr>
          <p:nvPr/>
        </p:nvGrpSpPr>
        <p:grpSpPr bwMode="auto">
          <a:xfrm>
            <a:off x="1521067" y="3426777"/>
            <a:ext cx="431561" cy="440987"/>
            <a:chOff x="3263" y="1117"/>
            <a:chExt cx="229" cy="234"/>
          </a:xfrm>
          <a:noFill/>
        </p:grpSpPr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57" name="Freeform 33"/>
          <p:cNvSpPr>
            <a:spLocks noEditPoints="1"/>
          </p:cNvSpPr>
          <p:nvPr/>
        </p:nvSpPr>
        <p:spPr bwMode="auto">
          <a:xfrm>
            <a:off x="981518" y="4511007"/>
            <a:ext cx="367375" cy="385234"/>
          </a:xfrm>
          <a:custGeom>
            <a:avLst/>
            <a:gdLst>
              <a:gd name="T0" fmla="*/ 787 w 800"/>
              <a:gd name="T1" fmla="*/ 260 h 839"/>
              <a:gd name="T2" fmla="*/ 569 w 800"/>
              <a:gd name="T3" fmla="*/ 260 h 839"/>
              <a:gd name="T4" fmla="*/ 556 w 800"/>
              <a:gd name="T5" fmla="*/ 273 h 839"/>
              <a:gd name="T6" fmla="*/ 556 w 800"/>
              <a:gd name="T7" fmla="*/ 827 h 839"/>
              <a:gd name="T8" fmla="*/ 569 w 800"/>
              <a:gd name="T9" fmla="*/ 839 h 839"/>
              <a:gd name="T10" fmla="*/ 787 w 800"/>
              <a:gd name="T11" fmla="*/ 839 h 839"/>
              <a:gd name="T12" fmla="*/ 800 w 800"/>
              <a:gd name="T13" fmla="*/ 827 h 839"/>
              <a:gd name="T14" fmla="*/ 800 w 800"/>
              <a:gd name="T15" fmla="*/ 273 h 839"/>
              <a:gd name="T16" fmla="*/ 787 w 800"/>
              <a:gd name="T17" fmla="*/ 260 h 839"/>
              <a:gd name="T18" fmla="*/ 775 w 800"/>
              <a:gd name="T19" fmla="*/ 814 h 839"/>
              <a:gd name="T20" fmla="*/ 581 w 800"/>
              <a:gd name="T21" fmla="*/ 814 h 839"/>
              <a:gd name="T22" fmla="*/ 581 w 800"/>
              <a:gd name="T23" fmla="*/ 285 h 839"/>
              <a:gd name="T24" fmla="*/ 775 w 800"/>
              <a:gd name="T25" fmla="*/ 285 h 839"/>
              <a:gd name="T26" fmla="*/ 775 w 800"/>
              <a:gd name="T27" fmla="*/ 814 h 839"/>
              <a:gd name="T28" fmla="*/ 509 w 800"/>
              <a:gd name="T29" fmla="*/ 0 h 839"/>
              <a:gd name="T30" fmla="*/ 291 w 800"/>
              <a:gd name="T31" fmla="*/ 0 h 839"/>
              <a:gd name="T32" fmla="*/ 278 w 800"/>
              <a:gd name="T33" fmla="*/ 12 h 839"/>
              <a:gd name="T34" fmla="*/ 278 w 800"/>
              <a:gd name="T35" fmla="*/ 827 h 839"/>
              <a:gd name="T36" fmla="*/ 291 w 800"/>
              <a:gd name="T37" fmla="*/ 839 h 839"/>
              <a:gd name="T38" fmla="*/ 509 w 800"/>
              <a:gd name="T39" fmla="*/ 839 h 839"/>
              <a:gd name="T40" fmla="*/ 521 w 800"/>
              <a:gd name="T41" fmla="*/ 827 h 839"/>
              <a:gd name="T42" fmla="*/ 521 w 800"/>
              <a:gd name="T43" fmla="*/ 12 h 839"/>
              <a:gd name="T44" fmla="*/ 509 w 800"/>
              <a:gd name="T45" fmla="*/ 0 h 839"/>
              <a:gd name="T46" fmla="*/ 497 w 800"/>
              <a:gd name="T47" fmla="*/ 814 h 839"/>
              <a:gd name="T48" fmla="*/ 303 w 800"/>
              <a:gd name="T49" fmla="*/ 814 h 839"/>
              <a:gd name="T50" fmla="*/ 303 w 800"/>
              <a:gd name="T51" fmla="*/ 25 h 839"/>
              <a:gd name="T52" fmla="*/ 497 w 800"/>
              <a:gd name="T53" fmla="*/ 25 h 839"/>
              <a:gd name="T54" fmla="*/ 497 w 800"/>
              <a:gd name="T55" fmla="*/ 814 h 839"/>
              <a:gd name="T56" fmla="*/ 231 w 800"/>
              <a:gd name="T57" fmla="*/ 395 h 839"/>
              <a:gd name="T58" fmla="*/ 12 w 800"/>
              <a:gd name="T59" fmla="*/ 395 h 839"/>
              <a:gd name="T60" fmla="*/ 0 w 800"/>
              <a:gd name="T61" fmla="*/ 408 h 839"/>
              <a:gd name="T62" fmla="*/ 0 w 800"/>
              <a:gd name="T63" fmla="*/ 827 h 839"/>
              <a:gd name="T64" fmla="*/ 12 w 800"/>
              <a:gd name="T65" fmla="*/ 839 h 839"/>
              <a:gd name="T66" fmla="*/ 231 w 800"/>
              <a:gd name="T67" fmla="*/ 839 h 839"/>
              <a:gd name="T68" fmla="*/ 243 w 800"/>
              <a:gd name="T69" fmla="*/ 827 h 839"/>
              <a:gd name="T70" fmla="*/ 243 w 800"/>
              <a:gd name="T71" fmla="*/ 408 h 839"/>
              <a:gd name="T72" fmla="*/ 231 w 800"/>
              <a:gd name="T73" fmla="*/ 395 h 839"/>
              <a:gd name="T74" fmla="*/ 218 w 800"/>
              <a:gd name="T75" fmla="*/ 814 h 839"/>
              <a:gd name="T76" fmla="*/ 25 w 800"/>
              <a:gd name="T77" fmla="*/ 814 h 839"/>
              <a:gd name="T78" fmla="*/ 25 w 800"/>
              <a:gd name="T79" fmla="*/ 420 h 839"/>
              <a:gd name="T80" fmla="*/ 218 w 800"/>
              <a:gd name="T81" fmla="*/ 420 h 839"/>
              <a:gd name="T82" fmla="*/ 218 w 800"/>
              <a:gd name="T83" fmla="*/ 81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0" h="839">
                <a:moveTo>
                  <a:pt x="787" y="260"/>
                </a:moveTo>
                <a:cubicBezTo>
                  <a:pt x="569" y="260"/>
                  <a:pt x="569" y="260"/>
                  <a:pt x="569" y="260"/>
                </a:cubicBezTo>
                <a:cubicBezTo>
                  <a:pt x="562" y="260"/>
                  <a:pt x="556" y="266"/>
                  <a:pt x="556" y="273"/>
                </a:cubicBezTo>
                <a:cubicBezTo>
                  <a:pt x="556" y="827"/>
                  <a:pt x="556" y="827"/>
                  <a:pt x="556" y="827"/>
                </a:cubicBezTo>
                <a:cubicBezTo>
                  <a:pt x="556" y="833"/>
                  <a:pt x="562" y="839"/>
                  <a:pt x="569" y="839"/>
                </a:cubicBezTo>
                <a:cubicBezTo>
                  <a:pt x="787" y="839"/>
                  <a:pt x="787" y="839"/>
                  <a:pt x="787" y="839"/>
                </a:cubicBezTo>
                <a:cubicBezTo>
                  <a:pt x="794" y="839"/>
                  <a:pt x="800" y="833"/>
                  <a:pt x="800" y="827"/>
                </a:cubicBezTo>
                <a:cubicBezTo>
                  <a:pt x="800" y="273"/>
                  <a:pt x="800" y="273"/>
                  <a:pt x="800" y="273"/>
                </a:cubicBezTo>
                <a:cubicBezTo>
                  <a:pt x="800" y="266"/>
                  <a:pt x="794" y="260"/>
                  <a:pt x="787" y="260"/>
                </a:cubicBezTo>
                <a:close/>
                <a:moveTo>
                  <a:pt x="775" y="814"/>
                </a:moveTo>
                <a:cubicBezTo>
                  <a:pt x="581" y="814"/>
                  <a:pt x="581" y="814"/>
                  <a:pt x="581" y="814"/>
                </a:cubicBezTo>
                <a:cubicBezTo>
                  <a:pt x="581" y="285"/>
                  <a:pt x="581" y="285"/>
                  <a:pt x="581" y="285"/>
                </a:cubicBezTo>
                <a:cubicBezTo>
                  <a:pt x="775" y="285"/>
                  <a:pt x="775" y="285"/>
                  <a:pt x="775" y="285"/>
                </a:cubicBezTo>
                <a:lnTo>
                  <a:pt x="775" y="814"/>
                </a:lnTo>
                <a:close/>
                <a:moveTo>
                  <a:pt x="509" y="0"/>
                </a:moveTo>
                <a:cubicBezTo>
                  <a:pt x="291" y="0"/>
                  <a:pt x="291" y="0"/>
                  <a:pt x="291" y="0"/>
                </a:cubicBezTo>
                <a:cubicBezTo>
                  <a:pt x="284" y="0"/>
                  <a:pt x="278" y="6"/>
                  <a:pt x="278" y="12"/>
                </a:cubicBezTo>
                <a:cubicBezTo>
                  <a:pt x="278" y="827"/>
                  <a:pt x="278" y="827"/>
                  <a:pt x="278" y="827"/>
                </a:cubicBezTo>
                <a:cubicBezTo>
                  <a:pt x="278" y="833"/>
                  <a:pt x="284" y="839"/>
                  <a:pt x="291" y="839"/>
                </a:cubicBezTo>
                <a:cubicBezTo>
                  <a:pt x="509" y="839"/>
                  <a:pt x="509" y="839"/>
                  <a:pt x="509" y="839"/>
                </a:cubicBezTo>
                <a:cubicBezTo>
                  <a:pt x="516" y="839"/>
                  <a:pt x="521" y="833"/>
                  <a:pt x="521" y="827"/>
                </a:cubicBezTo>
                <a:cubicBezTo>
                  <a:pt x="521" y="12"/>
                  <a:pt x="521" y="12"/>
                  <a:pt x="521" y="12"/>
                </a:cubicBezTo>
                <a:cubicBezTo>
                  <a:pt x="521" y="6"/>
                  <a:pt x="516" y="0"/>
                  <a:pt x="509" y="0"/>
                </a:cubicBezTo>
                <a:close/>
                <a:moveTo>
                  <a:pt x="497" y="814"/>
                </a:moveTo>
                <a:cubicBezTo>
                  <a:pt x="303" y="814"/>
                  <a:pt x="303" y="814"/>
                  <a:pt x="303" y="814"/>
                </a:cubicBezTo>
                <a:cubicBezTo>
                  <a:pt x="303" y="25"/>
                  <a:pt x="303" y="25"/>
                  <a:pt x="303" y="25"/>
                </a:cubicBezTo>
                <a:cubicBezTo>
                  <a:pt x="497" y="25"/>
                  <a:pt x="497" y="25"/>
                  <a:pt x="497" y="25"/>
                </a:cubicBezTo>
                <a:lnTo>
                  <a:pt x="497" y="814"/>
                </a:lnTo>
                <a:close/>
                <a:moveTo>
                  <a:pt x="231" y="395"/>
                </a:moveTo>
                <a:cubicBezTo>
                  <a:pt x="12" y="395"/>
                  <a:pt x="12" y="395"/>
                  <a:pt x="12" y="395"/>
                </a:cubicBezTo>
                <a:cubicBezTo>
                  <a:pt x="5" y="395"/>
                  <a:pt x="0" y="401"/>
                  <a:pt x="0" y="408"/>
                </a:cubicBezTo>
                <a:cubicBezTo>
                  <a:pt x="0" y="827"/>
                  <a:pt x="0" y="827"/>
                  <a:pt x="0" y="827"/>
                </a:cubicBezTo>
                <a:cubicBezTo>
                  <a:pt x="0" y="833"/>
                  <a:pt x="5" y="839"/>
                  <a:pt x="12" y="839"/>
                </a:cubicBezTo>
                <a:cubicBezTo>
                  <a:pt x="231" y="839"/>
                  <a:pt x="231" y="839"/>
                  <a:pt x="231" y="839"/>
                </a:cubicBezTo>
                <a:cubicBezTo>
                  <a:pt x="238" y="839"/>
                  <a:pt x="243" y="833"/>
                  <a:pt x="243" y="827"/>
                </a:cubicBezTo>
                <a:cubicBezTo>
                  <a:pt x="243" y="408"/>
                  <a:pt x="243" y="408"/>
                  <a:pt x="243" y="408"/>
                </a:cubicBezTo>
                <a:cubicBezTo>
                  <a:pt x="243" y="401"/>
                  <a:pt x="238" y="395"/>
                  <a:pt x="231" y="395"/>
                </a:cubicBezTo>
                <a:close/>
                <a:moveTo>
                  <a:pt x="218" y="814"/>
                </a:moveTo>
                <a:cubicBezTo>
                  <a:pt x="25" y="814"/>
                  <a:pt x="25" y="814"/>
                  <a:pt x="25" y="814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8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" name="Freeform 5"/>
          <p:cNvSpPr>
            <a:spLocks noEditPoints="1"/>
          </p:cNvSpPr>
          <p:nvPr/>
        </p:nvSpPr>
        <p:spPr bwMode="auto">
          <a:xfrm>
            <a:off x="6240788" y="2538917"/>
            <a:ext cx="380262" cy="347326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" name="Freeform 17"/>
          <p:cNvSpPr>
            <a:spLocks noEditPoints="1"/>
          </p:cNvSpPr>
          <p:nvPr/>
        </p:nvSpPr>
        <p:spPr bwMode="auto">
          <a:xfrm>
            <a:off x="7323624" y="2556048"/>
            <a:ext cx="333109" cy="387035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93"/>
          <p:cNvSpPr>
            <a:spLocks noEditPoints="1"/>
          </p:cNvSpPr>
          <p:nvPr/>
        </p:nvSpPr>
        <p:spPr bwMode="auto">
          <a:xfrm>
            <a:off x="6296541" y="3510733"/>
            <a:ext cx="303793" cy="394297"/>
          </a:xfrm>
          <a:custGeom>
            <a:avLst/>
            <a:gdLst>
              <a:gd name="T0" fmla="*/ 486 w 486"/>
              <a:gd name="T1" fmla="*/ 163 h 630"/>
              <a:gd name="T2" fmla="*/ 485 w 486"/>
              <a:gd name="T3" fmla="*/ 161 h 630"/>
              <a:gd name="T4" fmla="*/ 484 w 486"/>
              <a:gd name="T5" fmla="*/ 160 h 630"/>
              <a:gd name="T6" fmla="*/ 326 w 486"/>
              <a:gd name="T7" fmla="*/ 2 h 630"/>
              <a:gd name="T8" fmla="*/ 325 w 486"/>
              <a:gd name="T9" fmla="*/ 1 h 630"/>
              <a:gd name="T10" fmla="*/ 323 w 486"/>
              <a:gd name="T11" fmla="*/ 1 h 630"/>
              <a:gd name="T12" fmla="*/ 122 w 486"/>
              <a:gd name="T13" fmla="*/ 0 h 630"/>
              <a:gd name="T14" fmla="*/ 115 w 486"/>
              <a:gd name="T15" fmla="*/ 137 h 630"/>
              <a:gd name="T16" fmla="*/ 0 w 486"/>
              <a:gd name="T17" fmla="*/ 144 h 630"/>
              <a:gd name="T18" fmla="*/ 7 w 486"/>
              <a:gd name="T19" fmla="*/ 630 h 630"/>
              <a:gd name="T20" fmla="*/ 372 w 486"/>
              <a:gd name="T21" fmla="*/ 623 h 630"/>
              <a:gd name="T22" fmla="*/ 479 w 486"/>
              <a:gd name="T23" fmla="*/ 493 h 630"/>
              <a:gd name="T24" fmla="*/ 486 w 486"/>
              <a:gd name="T25" fmla="*/ 165 h 630"/>
              <a:gd name="T26" fmla="*/ 329 w 486"/>
              <a:gd name="T27" fmla="*/ 24 h 630"/>
              <a:gd name="T28" fmla="*/ 329 w 486"/>
              <a:gd name="T29" fmla="*/ 158 h 630"/>
              <a:gd name="T30" fmla="*/ 358 w 486"/>
              <a:gd name="T31" fmla="*/ 616 h 630"/>
              <a:gd name="T32" fmla="*/ 14 w 486"/>
              <a:gd name="T33" fmla="*/ 151 h 630"/>
              <a:gd name="T34" fmla="*/ 200 w 486"/>
              <a:gd name="T35" fmla="*/ 302 h 630"/>
              <a:gd name="T36" fmla="*/ 358 w 486"/>
              <a:gd name="T37" fmla="*/ 309 h 630"/>
              <a:gd name="T38" fmla="*/ 348 w 486"/>
              <a:gd name="T39" fmla="*/ 295 h 630"/>
              <a:gd name="T40" fmla="*/ 214 w 486"/>
              <a:gd name="T41" fmla="*/ 161 h 630"/>
              <a:gd name="T42" fmla="*/ 372 w 486"/>
              <a:gd name="T43" fmla="*/ 479 h 630"/>
              <a:gd name="T44" fmla="*/ 372 w 486"/>
              <a:gd name="T45" fmla="*/ 301 h 630"/>
              <a:gd name="T46" fmla="*/ 371 w 486"/>
              <a:gd name="T47" fmla="*/ 299 h 630"/>
              <a:gd name="T48" fmla="*/ 371 w 486"/>
              <a:gd name="T49" fmla="*/ 298 h 630"/>
              <a:gd name="T50" fmla="*/ 212 w 486"/>
              <a:gd name="T51" fmla="*/ 139 h 630"/>
              <a:gd name="T52" fmla="*/ 211 w 486"/>
              <a:gd name="T53" fmla="*/ 138 h 630"/>
              <a:gd name="T54" fmla="*/ 210 w 486"/>
              <a:gd name="T55" fmla="*/ 138 h 630"/>
              <a:gd name="T56" fmla="*/ 207 w 486"/>
              <a:gd name="T57" fmla="*/ 137 h 630"/>
              <a:gd name="T58" fmla="*/ 129 w 486"/>
              <a:gd name="T59" fmla="*/ 14 h 630"/>
              <a:gd name="T60" fmla="*/ 315 w 486"/>
              <a:gd name="T61" fmla="*/ 165 h 630"/>
              <a:gd name="T62" fmla="*/ 472 w 486"/>
              <a:gd name="T63" fmla="*/ 172 h 630"/>
              <a:gd name="T64" fmla="*/ 372 w 486"/>
              <a:gd name="T65" fmla="*/ 47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6" h="630">
                <a:moveTo>
                  <a:pt x="486" y="164"/>
                </a:moveTo>
                <a:cubicBezTo>
                  <a:pt x="486" y="163"/>
                  <a:pt x="486" y="163"/>
                  <a:pt x="486" y="163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86" y="162"/>
                  <a:pt x="486" y="162"/>
                  <a:pt x="485" y="161"/>
                </a:cubicBezTo>
                <a:cubicBezTo>
                  <a:pt x="485" y="161"/>
                  <a:pt x="485" y="161"/>
                  <a:pt x="485" y="161"/>
                </a:cubicBezTo>
                <a:cubicBezTo>
                  <a:pt x="485" y="161"/>
                  <a:pt x="485" y="160"/>
                  <a:pt x="484" y="160"/>
                </a:cubicBezTo>
                <a:cubicBezTo>
                  <a:pt x="327" y="2"/>
                  <a:pt x="327" y="2"/>
                  <a:pt x="327" y="2"/>
                </a:cubicBezTo>
                <a:cubicBezTo>
                  <a:pt x="327" y="2"/>
                  <a:pt x="326" y="2"/>
                  <a:pt x="326" y="2"/>
                </a:cubicBezTo>
                <a:cubicBezTo>
                  <a:pt x="326" y="2"/>
                  <a:pt x="326" y="2"/>
                  <a:pt x="326" y="1"/>
                </a:cubicBezTo>
                <a:cubicBezTo>
                  <a:pt x="325" y="1"/>
                  <a:pt x="325" y="1"/>
                  <a:pt x="325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1"/>
                  <a:pt x="324" y="1"/>
                  <a:pt x="323" y="1"/>
                </a:cubicBezTo>
                <a:cubicBezTo>
                  <a:pt x="323" y="0"/>
                  <a:pt x="322" y="0"/>
                  <a:pt x="3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8" y="0"/>
                  <a:pt x="115" y="4"/>
                  <a:pt x="115" y="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41"/>
                  <a:pt x="0" y="144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6"/>
                  <a:pt x="3" y="630"/>
                  <a:pt x="7" y="630"/>
                </a:cubicBezTo>
                <a:cubicBezTo>
                  <a:pt x="365" y="630"/>
                  <a:pt x="365" y="630"/>
                  <a:pt x="365" y="630"/>
                </a:cubicBezTo>
                <a:cubicBezTo>
                  <a:pt x="369" y="630"/>
                  <a:pt x="372" y="626"/>
                  <a:pt x="372" y="623"/>
                </a:cubicBezTo>
                <a:cubicBezTo>
                  <a:pt x="372" y="493"/>
                  <a:pt x="372" y="493"/>
                  <a:pt x="372" y="493"/>
                </a:cubicBezTo>
                <a:cubicBezTo>
                  <a:pt x="479" y="493"/>
                  <a:pt x="479" y="493"/>
                  <a:pt x="479" y="493"/>
                </a:cubicBezTo>
                <a:cubicBezTo>
                  <a:pt x="483" y="493"/>
                  <a:pt x="486" y="489"/>
                  <a:pt x="486" y="486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86" y="164"/>
                  <a:pt x="486" y="164"/>
                  <a:pt x="486" y="164"/>
                </a:cubicBezTo>
                <a:close/>
                <a:moveTo>
                  <a:pt x="329" y="24"/>
                </a:moveTo>
                <a:cubicBezTo>
                  <a:pt x="463" y="158"/>
                  <a:pt x="463" y="158"/>
                  <a:pt x="463" y="158"/>
                </a:cubicBezTo>
                <a:cubicBezTo>
                  <a:pt x="329" y="158"/>
                  <a:pt x="329" y="158"/>
                  <a:pt x="329" y="158"/>
                </a:cubicBezTo>
                <a:lnTo>
                  <a:pt x="329" y="24"/>
                </a:lnTo>
                <a:close/>
                <a:moveTo>
                  <a:pt x="358" y="616"/>
                </a:moveTo>
                <a:cubicBezTo>
                  <a:pt x="14" y="616"/>
                  <a:pt x="14" y="616"/>
                  <a:pt x="14" y="616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6"/>
                  <a:pt x="203" y="309"/>
                  <a:pt x="207" y="309"/>
                </a:cubicBezTo>
                <a:cubicBezTo>
                  <a:pt x="358" y="309"/>
                  <a:pt x="358" y="309"/>
                  <a:pt x="358" y="309"/>
                </a:cubicBezTo>
                <a:lnTo>
                  <a:pt x="358" y="616"/>
                </a:lnTo>
                <a:close/>
                <a:moveTo>
                  <a:pt x="348" y="295"/>
                </a:moveTo>
                <a:cubicBezTo>
                  <a:pt x="214" y="295"/>
                  <a:pt x="214" y="295"/>
                  <a:pt x="214" y="295"/>
                </a:cubicBezTo>
                <a:cubicBezTo>
                  <a:pt x="214" y="161"/>
                  <a:pt x="214" y="161"/>
                  <a:pt x="214" y="161"/>
                </a:cubicBezTo>
                <a:lnTo>
                  <a:pt x="348" y="295"/>
                </a:lnTo>
                <a:close/>
                <a:moveTo>
                  <a:pt x="372" y="479"/>
                </a:moveTo>
                <a:cubicBezTo>
                  <a:pt x="372" y="302"/>
                  <a:pt x="372" y="302"/>
                  <a:pt x="372" y="302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300"/>
                  <a:pt x="371" y="300"/>
                  <a:pt x="371" y="300"/>
                </a:cubicBezTo>
                <a:cubicBezTo>
                  <a:pt x="371" y="299"/>
                  <a:pt x="371" y="299"/>
                  <a:pt x="371" y="299"/>
                </a:cubicBezTo>
                <a:cubicBezTo>
                  <a:pt x="371" y="299"/>
                  <a:pt x="371" y="299"/>
                  <a:pt x="371" y="298"/>
                </a:cubicBezTo>
                <a:cubicBezTo>
                  <a:pt x="371" y="298"/>
                  <a:pt x="371" y="298"/>
                  <a:pt x="371" y="298"/>
                </a:cubicBezTo>
                <a:cubicBezTo>
                  <a:pt x="370" y="298"/>
                  <a:pt x="370" y="297"/>
                  <a:pt x="370" y="297"/>
                </a:cubicBezTo>
                <a:cubicBezTo>
                  <a:pt x="212" y="139"/>
                  <a:pt x="212" y="139"/>
                  <a:pt x="212" y="139"/>
                </a:cubicBezTo>
                <a:cubicBezTo>
                  <a:pt x="212" y="139"/>
                  <a:pt x="211" y="139"/>
                  <a:pt x="211" y="139"/>
                </a:cubicBezTo>
                <a:cubicBezTo>
                  <a:pt x="211" y="139"/>
                  <a:pt x="211" y="138"/>
                  <a:pt x="211" y="138"/>
                </a:cubicBezTo>
                <a:cubicBezTo>
                  <a:pt x="211" y="138"/>
                  <a:pt x="210" y="138"/>
                  <a:pt x="210" y="138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09" y="138"/>
                  <a:pt x="209" y="138"/>
                  <a:pt x="209" y="138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129" y="137"/>
                  <a:pt x="129" y="137"/>
                  <a:pt x="129" y="137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5" y="165"/>
                  <a:pt x="315" y="165"/>
                  <a:pt x="315" y="165"/>
                </a:cubicBezTo>
                <a:cubicBezTo>
                  <a:pt x="315" y="169"/>
                  <a:pt x="318" y="172"/>
                  <a:pt x="322" y="172"/>
                </a:cubicBezTo>
                <a:cubicBezTo>
                  <a:pt x="472" y="172"/>
                  <a:pt x="472" y="172"/>
                  <a:pt x="472" y="172"/>
                </a:cubicBezTo>
                <a:cubicBezTo>
                  <a:pt x="472" y="479"/>
                  <a:pt x="472" y="479"/>
                  <a:pt x="472" y="479"/>
                </a:cubicBezTo>
                <a:lnTo>
                  <a:pt x="372" y="47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36"/>
          <p:cNvSpPr>
            <a:spLocks noEditPoints="1"/>
          </p:cNvSpPr>
          <p:nvPr/>
        </p:nvSpPr>
        <p:spPr bwMode="auto">
          <a:xfrm>
            <a:off x="6711196" y="4511007"/>
            <a:ext cx="386946" cy="31981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588744" y="1827146"/>
            <a:ext cx="3012467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Work Sans Light" panose="00000400000000000000" pitchFamily="2" charset="0"/>
              </a:rPr>
              <a:t>PIM</a:t>
            </a:r>
            <a:endParaRPr lang="da-DK" dirty="0">
              <a:latin typeface="Work Sans Light" panose="00000400000000000000" pitchFamily="2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587722" y="2947823"/>
            <a:ext cx="1026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480615" y="3882957"/>
            <a:ext cx="1116103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DAM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588744" y="3882957"/>
            <a:ext cx="102536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Integration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603557" y="4940048"/>
            <a:ext cx="1013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434199" y="5154495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DBS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506206" y="2943081"/>
            <a:ext cx="109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523545" y="4911351"/>
            <a:ext cx="109500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70" name="Right Triangle 169"/>
          <p:cNvSpPr/>
          <p:nvPr/>
        </p:nvSpPr>
        <p:spPr>
          <a:xfrm rot="13484977">
            <a:off x="2161545" y="2609740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1" name="Right Triangle 170"/>
          <p:cNvSpPr/>
          <p:nvPr/>
        </p:nvSpPr>
        <p:spPr>
          <a:xfrm rot="13484977">
            <a:off x="2164298" y="4659236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2" name="Right Triangle 171"/>
          <p:cNvSpPr/>
          <p:nvPr/>
        </p:nvSpPr>
        <p:spPr>
          <a:xfrm rot="13484977">
            <a:off x="5466224" y="2614678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3" name="Right Triangle 172"/>
          <p:cNvSpPr/>
          <p:nvPr/>
        </p:nvSpPr>
        <p:spPr>
          <a:xfrm rot="13484977">
            <a:off x="5464585" y="4657552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4" name="Freeform 22"/>
          <p:cNvSpPr>
            <a:spLocks noEditPoints="1"/>
          </p:cNvSpPr>
          <p:nvPr/>
        </p:nvSpPr>
        <p:spPr bwMode="auto">
          <a:xfrm>
            <a:off x="2876388" y="260150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22"/>
          <p:cNvSpPr>
            <a:spLocks noEditPoints="1"/>
          </p:cNvSpPr>
          <p:nvPr/>
        </p:nvSpPr>
        <p:spPr bwMode="auto">
          <a:xfrm>
            <a:off x="4848996" y="259863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8"/>
          <p:cNvSpPr>
            <a:spLocks noEditPoints="1"/>
          </p:cNvSpPr>
          <p:nvPr/>
        </p:nvSpPr>
        <p:spPr bwMode="auto">
          <a:xfrm>
            <a:off x="2849050" y="3409912"/>
            <a:ext cx="416523" cy="465591"/>
          </a:xfrm>
          <a:custGeom>
            <a:avLst/>
            <a:gdLst>
              <a:gd name="T0" fmla="*/ 189 w 189"/>
              <a:gd name="T1" fmla="*/ 43 h 211"/>
              <a:gd name="T2" fmla="*/ 146 w 189"/>
              <a:gd name="T3" fmla="*/ 0 h 211"/>
              <a:gd name="T4" fmla="*/ 130 w 189"/>
              <a:gd name="T5" fmla="*/ 20 h 211"/>
              <a:gd name="T6" fmla="*/ 116 w 189"/>
              <a:gd name="T7" fmla="*/ 49 h 211"/>
              <a:gd name="T8" fmla="*/ 73 w 189"/>
              <a:gd name="T9" fmla="*/ 29 h 211"/>
              <a:gd name="T10" fmla="*/ 59 w 189"/>
              <a:gd name="T11" fmla="*/ 49 h 211"/>
              <a:gd name="T12" fmla="*/ 45 w 189"/>
              <a:gd name="T13" fmla="*/ 103 h 211"/>
              <a:gd name="T14" fmla="*/ 3 w 189"/>
              <a:gd name="T15" fmla="*/ 83 h 211"/>
              <a:gd name="T16" fmla="*/ 3 w 189"/>
              <a:gd name="T17" fmla="*/ 128 h 211"/>
              <a:gd name="T18" fmla="*/ 45 w 189"/>
              <a:gd name="T19" fmla="*/ 108 h 211"/>
              <a:gd name="T20" fmla="*/ 59 w 189"/>
              <a:gd name="T21" fmla="*/ 162 h 211"/>
              <a:gd name="T22" fmla="*/ 73 w 189"/>
              <a:gd name="T23" fmla="*/ 182 h 211"/>
              <a:gd name="T24" fmla="*/ 116 w 189"/>
              <a:gd name="T25" fmla="*/ 162 h 211"/>
              <a:gd name="T26" fmla="*/ 130 w 189"/>
              <a:gd name="T27" fmla="*/ 191 h 211"/>
              <a:gd name="T28" fmla="*/ 146 w 189"/>
              <a:gd name="T29" fmla="*/ 211 h 211"/>
              <a:gd name="T30" fmla="*/ 189 w 189"/>
              <a:gd name="T31" fmla="*/ 168 h 211"/>
              <a:gd name="T32" fmla="*/ 144 w 189"/>
              <a:gd name="T33" fmla="*/ 168 h 211"/>
              <a:gd name="T34" fmla="*/ 133 w 189"/>
              <a:gd name="T35" fmla="*/ 135 h 211"/>
              <a:gd name="T36" fmla="*/ 146 w 189"/>
              <a:gd name="T37" fmla="*/ 156 h 211"/>
              <a:gd name="T38" fmla="*/ 189 w 189"/>
              <a:gd name="T39" fmla="*/ 113 h 211"/>
              <a:gd name="T40" fmla="*/ 144 w 189"/>
              <a:gd name="T41" fmla="*/ 113 h 211"/>
              <a:gd name="T42" fmla="*/ 128 w 189"/>
              <a:gd name="T43" fmla="*/ 133 h 211"/>
              <a:gd name="T44" fmla="*/ 116 w 189"/>
              <a:gd name="T45" fmla="*/ 139 h 211"/>
              <a:gd name="T46" fmla="*/ 71 w 189"/>
              <a:gd name="T47" fmla="*/ 139 h 211"/>
              <a:gd name="T48" fmla="*/ 61 w 189"/>
              <a:gd name="T49" fmla="*/ 54 h 211"/>
              <a:gd name="T50" fmla="*/ 73 w 189"/>
              <a:gd name="T51" fmla="*/ 74 h 211"/>
              <a:gd name="T52" fmla="*/ 116 w 189"/>
              <a:gd name="T53" fmla="*/ 54 h 211"/>
              <a:gd name="T54" fmla="*/ 130 w 189"/>
              <a:gd name="T55" fmla="*/ 80 h 211"/>
              <a:gd name="T56" fmla="*/ 146 w 189"/>
              <a:gd name="T57" fmla="*/ 101 h 211"/>
              <a:gd name="T58" fmla="*/ 189 w 189"/>
              <a:gd name="T59" fmla="*/ 58 h 211"/>
              <a:gd name="T60" fmla="*/ 144 w 189"/>
              <a:gd name="T61" fmla="*/ 58 h 211"/>
              <a:gd name="T62" fmla="*/ 133 w 189"/>
              <a:gd name="T63" fmla="*/ 25 h 211"/>
              <a:gd name="T64" fmla="*/ 146 w 189"/>
              <a:gd name="T65" fmla="*/ 45 h 211"/>
              <a:gd name="T66" fmla="*/ 5 w 189"/>
              <a:gd name="T67" fmla="*/ 88 h 211"/>
              <a:gd name="T68" fmla="*/ 148 w 189"/>
              <a:gd name="T69" fmla="*/ 171 h 211"/>
              <a:gd name="T70" fmla="*/ 148 w 189"/>
              <a:gd name="T71" fmla="*/ 206 h 211"/>
              <a:gd name="T72" fmla="*/ 184 w 189"/>
              <a:gd name="T73" fmla="*/ 115 h 211"/>
              <a:gd name="T74" fmla="*/ 148 w 189"/>
              <a:gd name="T75" fmla="*/ 115 h 211"/>
              <a:gd name="T76" fmla="*/ 111 w 189"/>
              <a:gd name="T77" fmla="*/ 177 h 211"/>
              <a:gd name="T78" fmla="*/ 111 w 189"/>
              <a:gd name="T79" fmla="*/ 70 h 211"/>
              <a:gd name="T80" fmla="*/ 111 w 189"/>
              <a:gd name="T81" fmla="*/ 34 h 211"/>
              <a:gd name="T82" fmla="*/ 184 w 189"/>
              <a:gd name="T83" fmla="*/ 60 h 211"/>
              <a:gd name="T84" fmla="*/ 148 w 189"/>
              <a:gd name="T85" fmla="*/ 60 h 211"/>
              <a:gd name="T86" fmla="*/ 184 w 189"/>
              <a:gd name="T87" fmla="*/ 4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211">
                <a:moveTo>
                  <a:pt x="146" y="45"/>
                </a:moveTo>
                <a:cubicBezTo>
                  <a:pt x="187" y="45"/>
                  <a:pt x="187" y="45"/>
                  <a:pt x="187" y="45"/>
                </a:cubicBezTo>
                <a:cubicBezTo>
                  <a:pt x="188" y="45"/>
                  <a:pt x="189" y="44"/>
                  <a:pt x="189" y="43"/>
                </a:cubicBezTo>
                <a:cubicBezTo>
                  <a:pt x="189" y="3"/>
                  <a:pt x="189" y="3"/>
                  <a:pt x="189" y="3"/>
                </a:cubicBezTo>
                <a:cubicBezTo>
                  <a:pt x="189" y="1"/>
                  <a:pt x="188" y="0"/>
                  <a:pt x="18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4" y="1"/>
                  <a:pt x="144" y="3"/>
                </a:cubicBezTo>
                <a:cubicBezTo>
                  <a:pt x="144" y="20"/>
                  <a:pt x="144" y="20"/>
                  <a:pt x="144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29" y="20"/>
                  <a:pt x="128" y="21"/>
                  <a:pt x="128" y="23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0"/>
                  <a:pt x="115" y="29"/>
                  <a:pt x="114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2" y="29"/>
                  <a:pt x="71" y="30"/>
                  <a:pt x="71" y="32"/>
                </a:cubicBezTo>
                <a:cubicBezTo>
                  <a:pt x="71" y="49"/>
                  <a:pt x="71" y="49"/>
                  <a:pt x="7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58" y="49"/>
                  <a:pt x="57" y="51"/>
                  <a:pt x="57" y="5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4"/>
                  <a:pt x="44" y="83"/>
                  <a:pt x="4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1" y="83"/>
                  <a:pt x="0" y="84"/>
                  <a:pt x="0" y="8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1" y="128"/>
                  <a:pt x="3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28"/>
                  <a:pt x="45" y="127"/>
                  <a:pt x="45" y="126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59"/>
                  <a:pt x="57" y="159"/>
                  <a:pt x="57" y="159"/>
                </a:cubicBezTo>
                <a:cubicBezTo>
                  <a:pt x="57" y="161"/>
                  <a:pt x="58" y="162"/>
                  <a:pt x="59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1"/>
                  <a:pt x="72" y="182"/>
                  <a:pt x="73" y="182"/>
                </a:cubicBezTo>
                <a:cubicBezTo>
                  <a:pt x="114" y="182"/>
                  <a:pt x="114" y="182"/>
                  <a:pt x="114" y="182"/>
                </a:cubicBezTo>
                <a:cubicBezTo>
                  <a:pt x="115" y="182"/>
                  <a:pt x="116" y="181"/>
                  <a:pt x="116" y="180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89"/>
                  <a:pt x="128" y="189"/>
                  <a:pt x="128" y="189"/>
                </a:cubicBezTo>
                <a:cubicBezTo>
                  <a:pt x="128" y="190"/>
                  <a:pt x="129" y="191"/>
                  <a:pt x="130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4" y="210"/>
                  <a:pt x="145" y="211"/>
                  <a:pt x="146" y="211"/>
                </a:cubicBezTo>
                <a:cubicBezTo>
                  <a:pt x="187" y="211"/>
                  <a:pt x="187" y="211"/>
                  <a:pt x="187" y="211"/>
                </a:cubicBezTo>
                <a:cubicBezTo>
                  <a:pt x="188" y="211"/>
                  <a:pt x="189" y="210"/>
                  <a:pt x="189" y="209"/>
                </a:cubicBezTo>
                <a:cubicBezTo>
                  <a:pt x="189" y="168"/>
                  <a:pt x="189" y="168"/>
                  <a:pt x="189" y="168"/>
                </a:cubicBezTo>
                <a:cubicBezTo>
                  <a:pt x="189" y="167"/>
                  <a:pt x="188" y="166"/>
                  <a:pt x="187" y="166"/>
                </a:cubicBezTo>
                <a:cubicBezTo>
                  <a:pt x="146" y="166"/>
                  <a:pt x="146" y="166"/>
                  <a:pt x="146" y="166"/>
                </a:cubicBezTo>
                <a:cubicBezTo>
                  <a:pt x="145" y="166"/>
                  <a:pt x="144" y="167"/>
                  <a:pt x="144" y="168"/>
                </a:cubicBezTo>
                <a:cubicBezTo>
                  <a:pt x="144" y="186"/>
                  <a:pt x="144" y="186"/>
                  <a:pt x="144" y="186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33" y="135"/>
                  <a:pt x="133" y="135"/>
                  <a:pt x="133" y="135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55"/>
                  <a:pt x="145" y="156"/>
                  <a:pt x="146" y="156"/>
                </a:cubicBezTo>
                <a:cubicBezTo>
                  <a:pt x="187" y="156"/>
                  <a:pt x="187" y="156"/>
                  <a:pt x="187" y="156"/>
                </a:cubicBezTo>
                <a:cubicBezTo>
                  <a:pt x="188" y="156"/>
                  <a:pt x="189" y="155"/>
                  <a:pt x="189" y="153"/>
                </a:cubicBezTo>
                <a:cubicBezTo>
                  <a:pt x="189" y="113"/>
                  <a:pt x="189" y="113"/>
                  <a:pt x="189" y="113"/>
                </a:cubicBezTo>
                <a:cubicBezTo>
                  <a:pt x="189" y="112"/>
                  <a:pt x="188" y="111"/>
                  <a:pt x="187" y="111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145" y="111"/>
                  <a:pt x="144" y="112"/>
                  <a:pt x="144" y="113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30" y="131"/>
                  <a:pt x="130" y="131"/>
                  <a:pt x="130" y="131"/>
                </a:cubicBezTo>
                <a:cubicBezTo>
                  <a:pt x="129" y="131"/>
                  <a:pt x="128" y="132"/>
                  <a:pt x="128" y="133"/>
                </a:cubicBezTo>
                <a:cubicBezTo>
                  <a:pt x="128" y="157"/>
                  <a:pt x="128" y="157"/>
                  <a:pt x="128" y="157"/>
                </a:cubicBezTo>
                <a:cubicBezTo>
                  <a:pt x="116" y="157"/>
                  <a:pt x="116" y="157"/>
                  <a:pt x="116" y="15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6" y="138"/>
                  <a:pt x="115" y="137"/>
                  <a:pt x="114" y="137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7"/>
                  <a:pt x="71" y="138"/>
                  <a:pt x="71" y="139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61" y="157"/>
                  <a:pt x="61" y="157"/>
                  <a:pt x="61" y="157"/>
                </a:cubicBezTo>
                <a:cubicBezTo>
                  <a:pt x="61" y="54"/>
                  <a:pt x="61" y="54"/>
                  <a:pt x="6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3"/>
                  <a:pt x="72" y="74"/>
                  <a:pt x="73" y="74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5" y="74"/>
                  <a:pt x="116" y="73"/>
                  <a:pt x="116" y="7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8" y="78"/>
                  <a:pt x="128" y="78"/>
                  <a:pt x="128" y="78"/>
                </a:cubicBezTo>
                <a:cubicBezTo>
                  <a:pt x="128" y="79"/>
                  <a:pt x="129" y="80"/>
                  <a:pt x="130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9"/>
                  <a:pt x="145" y="101"/>
                  <a:pt x="146" y="101"/>
                </a:cubicBezTo>
                <a:cubicBezTo>
                  <a:pt x="187" y="101"/>
                  <a:pt x="187" y="101"/>
                  <a:pt x="187" y="101"/>
                </a:cubicBezTo>
                <a:cubicBezTo>
                  <a:pt x="188" y="101"/>
                  <a:pt x="189" y="99"/>
                  <a:pt x="189" y="9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7"/>
                  <a:pt x="188" y="56"/>
                  <a:pt x="187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5" y="56"/>
                  <a:pt x="144" y="57"/>
                  <a:pt x="144" y="58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44" y="25"/>
                  <a:pt x="144" y="25"/>
                  <a:pt x="144" y="25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44" y="44"/>
                  <a:pt x="145" y="45"/>
                  <a:pt x="146" y="45"/>
                </a:cubicBezTo>
                <a:close/>
                <a:moveTo>
                  <a:pt x="41" y="123"/>
                </a:moveTo>
                <a:cubicBezTo>
                  <a:pt x="5" y="123"/>
                  <a:pt x="5" y="123"/>
                  <a:pt x="5" y="123"/>
                </a:cubicBezTo>
                <a:cubicBezTo>
                  <a:pt x="5" y="88"/>
                  <a:pt x="5" y="88"/>
                  <a:pt x="5" y="88"/>
                </a:cubicBezTo>
                <a:cubicBezTo>
                  <a:pt x="41" y="88"/>
                  <a:pt x="41" y="88"/>
                  <a:pt x="41" y="88"/>
                </a:cubicBezTo>
                <a:lnTo>
                  <a:pt x="41" y="123"/>
                </a:lnTo>
                <a:close/>
                <a:moveTo>
                  <a:pt x="148" y="171"/>
                </a:moveTo>
                <a:cubicBezTo>
                  <a:pt x="184" y="171"/>
                  <a:pt x="184" y="171"/>
                  <a:pt x="184" y="171"/>
                </a:cubicBezTo>
                <a:cubicBezTo>
                  <a:pt x="184" y="206"/>
                  <a:pt x="184" y="206"/>
                  <a:pt x="184" y="206"/>
                </a:cubicBezTo>
                <a:cubicBezTo>
                  <a:pt x="148" y="206"/>
                  <a:pt x="148" y="206"/>
                  <a:pt x="148" y="206"/>
                </a:cubicBezTo>
                <a:lnTo>
                  <a:pt x="148" y="171"/>
                </a:lnTo>
                <a:close/>
                <a:moveTo>
                  <a:pt x="148" y="115"/>
                </a:moveTo>
                <a:cubicBezTo>
                  <a:pt x="184" y="115"/>
                  <a:pt x="184" y="115"/>
                  <a:pt x="184" y="115"/>
                </a:cubicBezTo>
                <a:cubicBezTo>
                  <a:pt x="184" y="151"/>
                  <a:pt x="184" y="151"/>
                  <a:pt x="184" y="151"/>
                </a:cubicBezTo>
                <a:cubicBezTo>
                  <a:pt x="148" y="151"/>
                  <a:pt x="148" y="151"/>
                  <a:pt x="148" y="151"/>
                </a:cubicBezTo>
                <a:lnTo>
                  <a:pt x="148" y="115"/>
                </a:lnTo>
                <a:close/>
                <a:moveTo>
                  <a:pt x="76" y="142"/>
                </a:moveTo>
                <a:cubicBezTo>
                  <a:pt x="111" y="142"/>
                  <a:pt x="111" y="142"/>
                  <a:pt x="111" y="142"/>
                </a:cubicBezTo>
                <a:cubicBezTo>
                  <a:pt x="111" y="177"/>
                  <a:pt x="111" y="177"/>
                  <a:pt x="111" y="177"/>
                </a:cubicBezTo>
                <a:cubicBezTo>
                  <a:pt x="76" y="177"/>
                  <a:pt x="76" y="177"/>
                  <a:pt x="76" y="177"/>
                </a:cubicBezTo>
                <a:lnTo>
                  <a:pt x="76" y="142"/>
                </a:lnTo>
                <a:close/>
                <a:moveTo>
                  <a:pt x="111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34"/>
                  <a:pt x="76" y="34"/>
                  <a:pt x="76" y="34"/>
                </a:cubicBezTo>
                <a:cubicBezTo>
                  <a:pt x="111" y="34"/>
                  <a:pt x="111" y="34"/>
                  <a:pt x="111" y="34"/>
                </a:cubicBezTo>
                <a:lnTo>
                  <a:pt x="111" y="70"/>
                </a:lnTo>
                <a:close/>
                <a:moveTo>
                  <a:pt x="148" y="60"/>
                </a:moveTo>
                <a:cubicBezTo>
                  <a:pt x="184" y="60"/>
                  <a:pt x="184" y="60"/>
                  <a:pt x="184" y="60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48" y="96"/>
                  <a:pt x="148" y="96"/>
                  <a:pt x="148" y="96"/>
                </a:cubicBezTo>
                <a:lnTo>
                  <a:pt x="148" y="60"/>
                </a:lnTo>
                <a:close/>
                <a:moveTo>
                  <a:pt x="148" y="5"/>
                </a:moveTo>
                <a:cubicBezTo>
                  <a:pt x="184" y="5"/>
                  <a:pt x="184" y="5"/>
                  <a:pt x="184" y="5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48" y="41"/>
                  <a:pt x="148" y="41"/>
                  <a:pt x="148" y="41"/>
                </a:cubicBezTo>
                <a:lnTo>
                  <a:pt x="148" y="5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7" name="Freeform 22"/>
          <p:cNvSpPr>
            <a:spLocks noEditPoints="1"/>
          </p:cNvSpPr>
          <p:nvPr/>
        </p:nvSpPr>
        <p:spPr bwMode="auto">
          <a:xfrm>
            <a:off x="4866335" y="4592791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22"/>
          <p:cNvSpPr>
            <a:spLocks noEditPoints="1"/>
          </p:cNvSpPr>
          <p:nvPr/>
        </p:nvSpPr>
        <p:spPr bwMode="auto">
          <a:xfrm>
            <a:off x="2893467" y="4586477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3447616" y="3503427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PIM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0" name="Freeform 19"/>
          <p:cNvSpPr>
            <a:spLocks noEditPoints="1"/>
          </p:cNvSpPr>
          <p:nvPr/>
        </p:nvSpPr>
        <p:spPr bwMode="auto">
          <a:xfrm>
            <a:off x="3922149" y="3147866"/>
            <a:ext cx="360993" cy="330119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1" name="Group 180"/>
          <p:cNvGrpSpPr>
            <a:grpSpLocks noChangeAspect="1"/>
          </p:cNvGrpSpPr>
          <p:nvPr/>
        </p:nvGrpSpPr>
        <p:grpSpPr bwMode="auto">
          <a:xfrm>
            <a:off x="3896163" y="4674543"/>
            <a:ext cx="431561" cy="440987"/>
            <a:chOff x="3263" y="1117"/>
            <a:chExt cx="229" cy="234"/>
          </a:xfrm>
          <a:noFill/>
        </p:grpSpPr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92" name="Freeform 21"/>
          <p:cNvSpPr>
            <a:spLocks noEditPoints="1"/>
          </p:cNvSpPr>
          <p:nvPr/>
        </p:nvSpPr>
        <p:spPr bwMode="auto">
          <a:xfrm>
            <a:off x="4882284" y="3555614"/>
            <a:ext cx="361612" cy="299180"/>
          </a:xfrm>
          <a:custGeom>
            <a:avLst/>
            <a:gdLst>
              <a:gd name="T0" fmla="*/ 446 w 813"/>
              <a:gd name="T1" fmla="*/ 0 h 672"/>
              <a:gd name="T2" fmla="*/ 20 w 813"/>
              <a:gd name="T3" fmla="*/ 282 h 672"/>
              <a:gd name="T4" fmla="*/ 123 w 813"/>
              <a:gd name="T5" fmla="*/ 469 h 672"/>
              <a:gd name="T6" fmla="*/ 324 w 813"/>
              <a:gd name="T7" fmla="*/ 440 h 672"/>
              <a:gd name="T8" fmla="*/ 321 w 813"/>
              <a:gd name="T9" fmla="*/ 465 h 672"/>
              <a:gd name="T10" fmla="*/ 327 w 813"/>
              <a:gd name="T11" fmla="*/ 666 h 672"/>
              <a:gd name="T12" fmla="*/ 396 w 813"/>
              <a:gd name="T13" fmla="*/ 672 h 672"/>
              <a:gd name="T14" fmla="*/ 716 w 813"/>
              <a:gd name="T15" fmla="*/ 112 h 672"/>
              <a:gd name="T16" fmla="*/ 396 w 813"/>
              <a:gd name="T17" fmla="*/ 651 h 672"/>
              <a:gd name="T18" fmla="*/ 312 w 813"/>
              <a:gd name="T19" fmla="*/ 632 h 672"/>
              <a:gd name="T20" fmla="*/ 347 w 813"/>
              <a:gd name="T21" fmla="*/ 431 h 672"/>
              <a:gd name="T22" fmla="*/ 299 w 813"/>
              <a:gd name="T23" fmla="*/ 424 h 672"/>
              <a:gd name="T24" fmla="*/ 123 w 813"/>
              <a:gd name="T25" fmla="*/ 448 h 672"/>
              <a:gd name="T26" fmla="*/ 40 w 813"/>
              <a:gd name="T27" fmla="*/ 288 h 672"/>
              <a:gd name="T28" fmla="*/ 446 w 813"/>
              <a:gd name="T29" fmla="*/ 21 h 672"/>
              <a:gd name="T30" fmla="*/ 789 w 813"/>
              <a:gd name="T31" fmla="*/ 342 h 672"/>
              <a:gd name="T32" fmla="*/ 115 w 813"/>
              <a:gd name="T33" fmla="*/ 245 h 672"/>
              <a:gd name="T34" fmla="*/ 249 w 813"/>
              <a:gd name="T35" fmla="*/ 245 h 672"/>
              <a:gd name="T36" fmla="*/ 182 w 813"/>
              <a:gd name="T37" fmla="*/ 291 h 672"/>
              <a:gd name="T38" fmla="*/ 182 w 813"/>
              <a:gd name="T39" fmla="*/ 198 h 672"/>
              <a:gd name="T40" fmla="*/ 182 w 813"/>
              <a:gd name="T41" fmla="*/ 291 h 672"/>
              <a:gd name="T42" fmla="*/ 326 w 813"/>
              <a:gd name="T43" fmla="*/ 77 h 672"/>
              <a:gd name="T44" fmla="*/ 326 w 813"/>
              <a:gd name="T45" fmla="*/ 211 h 672"/>
              <a:gd name="T46" fmla="*/ 326 w 813"/>
              <a:gd name="T47" fmla="*/ 190 h 672"/>
              <a:gd name="T48" fmla="*/ 326 w 813"/>
              <a:gd name="T49" fmla="*/ 98 h 672"/>
              <a:gd name="T50" fmla="*/ 326 w 813"/>
              <a:gd name="T51" fmla="*/ 190 h 672"/>
              <a:gd name="T52" fmla="*/ 619 w 813"/>
              <a:gd name="T53" fmla="*/ 156 h 672"/>
              <a:gd name="T54" fmla="*/ 619 w 813"/>
              <a:gd name="T55" fmla="*/ 291 h 672"/>
              <a:gd name="T56" fmla="*/ 573 w 813"/>
              <a:gd name="T57" fmla="*/ 223 h 672"/>
              <a:gd name="T58" fmla="*/ 666 w 813"/>
              <a:gd name="T59" fmla="*/ 223 h 672"/>
              <a:gd name="T60" fmla="*/ 573 w 813"/>
              <a:gd name="T61" fmla="*/ 223 h 672"/>
              <a:gd name="T62" fmla="*/ 415 w 813"/>
              <a:gd name="T63" fmla="*/ 144 h 672"/>
              <a:gd name="T64" fmla="*/ 550 w 813"/>
              <a:gd name="T65" fmla="*/ 144 h 672"/>
              <a:gd name="T66" fmla="*/ 482 w 813"/>
              <a:gd name="T67" fmla="*/ 190 h 672"/>
              <a:gd name="T68" fmla="*/ 482 w 813"/>
              <a:gd name="T69" fmla="*/ 98 h 672"/>
              <a:gd name="T70" fmla="*/ 482 w 813"/>
              <a:gd name="T71" fmla="*/ 190 h 672"/>
              <a:gd name="T72" fmla="*/ 372 w 813"/>
              <a:gd name="T73" fmla="*/ 545 h 672"/>
              <a:gd name="T74" fmla="*/ 507 w 813"/>
              <a:gd name="T75" fmla="*/ 545 h 672"/>
              <a:gd name="T76" fmla="*/ 440 w 813"/>
              <a:gd name="T77" fmla="*/ 591 h 672"/>
              <a:gd name="T78" fmla="*/ 440 w 813"/>
              <a:gd name="T79" fmla="*/ 499 h 672"/>
              <a:gd name="T80" fmla="*/ 440 w 813"/>
              <a:gd name="T81" fmla="*/ 591 h 672"/>
              <a:gd name="T82" fmla="*/ 669 w 813"/>
              <a:gd name="T83" fmla="*/ 460 h 672"/>
              <a:gd name="T84" fmla="*/ 669 w 813"/>
              <a:gd name="T85" fmla="*/ 325 h 672"/>
              <a:gd name="T86" fmla="*/ 715 w 813"/>
              <a:gd name="T87" fmla="*/ 393 h 672"/>
              <a:gd name="T88" fmla="*/ 622 w 813"/>
              <a:gd name="T89" fmla="*/ 393 h 672"/>
              <a:gd name="T90" fmla="*/ 715 w 813"/>
              <a:gd name="T91" fmla="*/ 393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3" h="672">
                <a:moveTo>
                  <a:pt x="716" y="112"/>
                </a:moveTo>
                <a:cubicBezTo>
                  <a:pt x="647" y="40"/>
                  <a:pt x="551" y="0"/>
                  <a:pt x="446" y="0"/>
                </a:cubicBezTo>
                <a:cubicBezTo>
                  <a:pt x="399" y="0"/>
                  <a:pt x="349" y="8"/>
                  <a:pt x="299" y="24"/>
                </a:cubicBezTo>
                <a:cubicBezTo>
                  <a:pt x="100" y="87"/>
                  <a:pt x="39" y="213"/>
                  <a:pt x="20" y="282"/>
                </a:cubicBezTo>
                <a:cubicBezTo>
                  <a:pt x="0" y="356"/>
                  <a:pt x="12" y="421"/>
                  <a:pt x="34" y="445"/>
                </a:cubicBezTo>
                <a:cubicBezTo>
                  <a:pt x="49" y="461"/>
                  <a:pt x="78" y="469"/>
                  <a:pt x="123" y="469"/>
                </a:cubicBezTo>
                <a:cubicBezTo>
                  <a:pt x="203" y="469"/>
                  <a:pt x="304" y="444"/>
                  <a:pt x="305" y="444"/>
                </a:cubicBezTo>
                <a:cubicBezTo>
                  <a:pt x="305" y="444"/>
                  <a:pt x="316" y="440"/>
                  <a:pt x="324" y="440"/>
                </a:cubicBezTo>
                <a:cubicBezTo>
                  <a:pt x="327" y="440"/>
                  <a:pt x="328" y="440"/>
                  <a:pt x="328" y="440"/>
                </a:cubicBezTo>
                <a:cubicBezTo>
                  <a:pt x="330" y="445"/>
                  <a:pt x="326" y="456"/>
                  <a:pt x="321" y="465"/>
                </a:cubicBezTo>
                <a:cubicBezTo>
                  <a:pt x="318" y="470"/>
                  <a:pt x="265" y="591"/>
                  <a:pt x="294" y="642"/>
                </a:cubicBezTo>
                <a:cubicBezTo>
                  <a:pt x="301" y="656"/>
                  <a:pt x="312" y="664"/>
                  <a:pt x="327" y="666"/>
                </a:cubicBezTo>
                <a:cubicBezTo>
                  <a:pt x="350" y="670"/>
                  <a:pt x="373" y="672"/>
                  <a:pt x="396" y="672"/>
                </a:cubicBezTo>
                <a:cubicBezTo>
                  <a:pt x="396" y="672"/>
                  <a:pt x="396" y="672"/>
                  <a:pt x="396" y="672"/>
                </a:cubicBezTo>
                <a:cubicBezTo>
                  <a:pt x="610" y="672"/>
                  <a:pt x="803" y="518"/>
                  <a:pt x="810" y="342"/>
                </a:cubicBezTo>
                <a:cubicBezTo>
                  <a:pt x="813" y="262"/>
                  <a:pt x="778" y="176"/>
                  <a:pt x="716" y="112"/>
                </a:cubicBezTo>
                <a:close/>
                <a:moveTo>
                  <a:pt x="789" y="342"/>
                </a:moveTo>
                <a:cubicBezTo>
                  <a:pt x="782" y="503"/>
                  <a:pt x="595" y="651"/>
                  <a:pt x="396" y="651"/>
                </a:cubicBezTo>
                <a:cubicBezTo>
                  <a:pt x="374" y="651"/>
                  <a:pt x="352" y="649"/>
                  <a:pt x="331" y="645"/>
                </a:cubicBezTo>
                <a:cubicBezTo>
                  <a:pt x="322" y="644"/>
                  <a:pt x="316" y="640"/>
                  <a:pt x="312" y="632"/>
                </a:cubicBezTo>
                <a:cubicBezTo>
                  <a:pt x="293" y="597"/>
                  <a:pt x="325" y="506"/>
                  <a:pt x="339" y="474"/>
                </a:cubicBezTo>
                <a:cubicBezTo>
                  <a:pt x="341" y="472"/>
                  <a:pt x="356" y="448"/>
                  <a:pt x="347" y="431"/>
                </a:cubicBezTo>
                <a:cubicBezTo>
                  <a:pt x="344" y="425"/>
                  <a:pt x="338" y="419"/>
                  <a:pt x="324" y="419"/>
                </a:cubicBezTo>
                <a:cubicBezTo>
                  <a:pt x="320" y="419"/>
                  <a:pt x="304" y="421"/>
                  <a:pt x="299" y="424"/>
                </a:cubicBezTo>
                <a:cubicBezTo>
                  <a:pt x="299" y="424"/>
                  <a:pt x="299" y="424"/>
                  <a:pt x="299" y="424"/>
                </a:cubicBezTo>
                <a:cubicBezTo>
                  <a:pt x="295" y="425"/>
                  <a:pt x="198" y="448"/>
                  <a:pt x="123" y="448"/>
                </a:cubicBezTo>
                <a:cubicBezTo>
                  <a:pt x="75" y="448"/>
                  <a:pt x="57" y="439"/>
                  <a:pt x="49" y="431"/>
                </a:cubicBezTo>
                <a:cubicBezTo>
                  <a:pt x="34" y="414"/>
                  <a:pt x="21" y="358"/>
                  <a:pt x="40" y="288"/>
                </a:cubicBezTo>
                <a:cubicBezTo>
                  <a:pt x="58" y="222"/>
                  <a:pt x="116" y="104"/>
                  <a:pt x="305" y="44"/>
                </a:cubicBezTo>
                <a:cubicBezTo>
                  <a:pt x="353" y="29"/>
                  <a:pt x="401" y="21"/>
                  <a:pt x="446" y="21"/>
                </a:cubicBezTo>
                <a:cubicBezTo>
                  <a:pt x="545" y="21"/>
                  <a:pt x="636" y="58"/>
                  <a:pt x="701" y="126"/>
                </a:cubicBezTo>
                <a:cubicBezTo>
                  <a:pt x="759" y="187"/>
                  <a:pt x="792" y="267"/>
                  <a:pt x="789" y="342"/>
                </a:cubicBezTo>
                <a:close/>
                <a:moveTo>
                  <a:pt x="182" y="177"/>
                </a:moveTo>
                <a:cubicBezTo>
                  <a:pt x="145" y="177"/>
                  <a:pt x="115" y="208"/>
                  <a:pt x="115" y="245"/>
                </a:cubicBezTo>
                <a:cubicBezTo>
                  <a:pt x="115" y="282"/>
                  <a:pt x="145" y="312"/>
                  <a:pt x="182" y="312"/>
                </a:cubicBezTo>
                <a:cubicBezTo>
                  <a:pt x="219" y="312"/>
                  <a:pt x="249" y="282"/>
                  <a:pt x="249" y="245"/>
                </a:cubicBezTo>
                <a:cubicBezTo>
                  <a:pt x="249" y="207"/>
                  <a:pt x="219" y="177"/>
                  <a:pt x="182" y="177"/>
                </a:cubicBezTo>
                <a:close/>
                <a:moveTo>
                  <a:pt x="182" y="291"/>
                </a:moveTo>
                <a:cubicBezTo>
                  <a:pt x="156" y="291"/>
                  <a:pt x="136" y="270"/>
                  <a:pt x="136" y="245"/>
                </a:cubicBezTo>
                <a:cubicBezTo>
                  <a:pt x="135" y="219"/>
                  <a:pt x="156" y="198"/>
                  <a:pt x="182" y="198"/>
                </a:cubicBezTo>
                <a:cubicBezTo>
                  <a:pt x="208" y="198"/>
                  <a:pt x="228" y="219"/>
                  <a:pt x="228" y="245"/>
                </a:cubicBezTo>
                <a:cubicBezTo>
                  <a:pt x="228" y="270"/>
                  <a:pt x="208" y="291"/>
                  <a:pt x="182" y="291"/>
                </a:cubicBezTo>
                <a:close/>
                <a:moveTo>
                  <a:pt x="393" y="144"/>
                </a:moveTo>
                <a:cubicBezTo>
                  <a:pt x="393" y="107"/>
                  <a:pt x="363" y="77"/>
                  <a:pt x="326" y="77"/>
                </a:cubicBezTo>
                <a:cubicBezTo>
                  <a:pt x="288" y="77"/>
                  <a:pt x="258" y="107"/>
                  <a:pt x="258" y="144"/>
                </a:cubicBezTo>
                <a:cubicBezTo>
                  <a:pt x="258" y="181"/>
                  <a:pt x="288" y="211"/>
                  <a:pt x="326" y="211"/>
                </a:cubicBezTo>
                <a:cubicBezTo>
                  <a:pt x="363" y="211"/>
                  <a:pt x="393" y="181"/>
                  <a:pt x="393" y="144"/>
                </a:cubicBezTo>
                <a:close/>
                <a:moveTo>
                  <a:pt x="326" y="190"/>
                </a:moveTo>
                <a:cubicBezTo>
                  <a:pt x="300" y="190"/>
                  <a:pt x="279" y="170"/>
                  <a:pt x="279" y="144"/>
                </a:cubicBezTo>
                <a:cubicBezTo>
                  <a:pt x="279" y="118"/>
                  <a:pt x="300" y="98"/>
                  <a:pt x="326" y="98"/>
                </a:cubicBezTo>
                <a:cubicBezTo>
                  <a:pt x="351" y="98"/>
                  <a:pt x="372" y="118"/>
                  <a:pt x="372" y="144"/>
                </a:cubicBezTo>
                <a:cubicBezTo>
                  <a:pt x="372" y="170"/>
                  <a:pt x="351" y="190"/>
                  <a:pt x="326" y="190"/>
                </a:cubicBezTo>
                <a:close/>
                <a:moveTo>
                  <a:pt x="687" y="223"/>
                </a:moveTo>
                <a:cubicBezTo>
                  <a:pt x="687" y="186"/>
                  <a:pt x="657" y="156"/>
                  <a:pt x="619" y="156"/>
                </a:cubicBezTo>
                <a:cubicBezTo>
                  <a:pt x="582" y="156"/>
                  <a:pt x="552" y="186"/>
                  <a:pt x="552" y="223"/>
                </a:cubicBezTo>
                <a:cubicBezTo>
                  <a:pt x="552" y="260"/>
                  <a:pt x="582" y="291"/>
                  <a:pt x="619" y="291"/>
                </a:cubicBezTo>
                <a:cubicBezTo>
                  <a:pt x="657" y="291"/>
                  <a:pt x="687" y="260"/>
                  <a:pt x="687" y="223"/>
                </a:cubicBezTo>
                <a:close/>
                <a:moveTo>
                  <a:pt x="573" y="223"/>
                </a:moveTo>
                <a:cubicBezTo>
                  <a:pt x="573" y="198"/>
                  <a:pt x="594" y="177"/>
                  <a:pt x="619" y="177"/>
                </a:cubicBezTo>
                <a:cubicBezTo>
                  <a:pt x="645" y="177"/>
                  <a:pt x="666" y="198"/>
                  <a:pt x="666" y="223"/>
                </a:cubicBezTo>
                <a:cubicBezTo>
                  <a:pt x="666" y="249"/>
                  <a:pt x="645" y="270"/>
                  <a:pt x="619" y="270"/>
                </a:cubicBezTo>
                <a:cubicBezTo>
                  <a:pt x="594" y="270"/>
                  <a:pt x="573" y="249"/>
                  <a:pt x="573" y="223"/>
                </a:cubicBezTo>
                <a:close/>
                <a:moveTo>
                  <a:pt x="482" y="77"/>
                </a:moveTo>
                <a:cubicBezTo>
                  <a:pt x="445" y="77"/>
                  <a:pt x="415" y="107"/>
                  <a:pt x="415" y="144"/>
                </a:cubicBezTo>
                <a:cubicBezTo>
                  <a:pt x="415" y="181"/>
                  <a:pt x="445" y="211"/>
                  <a:pt x="482" y="211"/>
                </a:cubicBezTo>
                <a:cubicBezTo>
                  <a:pt x="520" y="211"/>
                  <a:pt x="550" y="181"/>
                  <a:pt x="550" y="144"/>
                </a:cubicBezTo>
                <a:cubicBezTo>
                  <a:pt x="550" y="107"/>
                  <a:pt x="520" y="77"/>
                  <a:pt x="482" y="77"/>
                </a:cubicBezTo>
                <a:close/>
                <a:moveTo>
                  <a:pt x="482" y="190"/>
                </a:moveTo>
                <a:cubicBezTo>
                  <a:pt x="457" y="190"/>
                  <a:pt x="436" y="170"/>
                  <a:pt x="436" y="144"/>
                </a:cubicBezTo>
                <a:cubicBezTo>
                  <a:pt x="436" y="118"/>
                  <a:pt x="457" y="98"/>
                  <a:pt x="482" y="98"/>
                </a:cubicBezTo>
                <a:cubicBezTo>
                  <a:pt x="508" y="98"/>
                  <a:pt x="529" y="118"/>
                  <a:pt x="529" y="144"/>
                </a:cubicBezTo>
                <a:cubicBezTo>
                  <a:pt x="529" y="170"/>
                  <a:pt x="508" y="190"/>
                  <a:pt x="482" y="190"/>
                </a:cubicBezTo>
                <a:close/>
                <a:moveTo>
                  <a:pt x="440" y="478"/>
                </a:moveTo>
                <a:cubicBezTo>
                  <a:pt x="402" y="478"/>
                  <a:pt x="372" y="508"/>
                  <a:pt x="372" y="545"/>
                </a:cubicBezTo>
                <a:cubicBezTo>
                  <a:pt x="372" y="582"/>
                  <a:pt x="402" y="612"/>
                  <a:pt x="440" y="612"/>
                </a:cubicBezTo>
                <a:cubicBezTo>
                  <a:pt x="477" y="612"/>
                  <a:pt x="507" y="582"/>
                  <a:pt x="507" y="545"/>
                </a:cubicBezTo>
                <a:cubicBezTo>
                  <a:pt x="507" y="508"/>
                  <a:pt x="477" y="478"/>
                  <a:pt x="440" y="478"/>
                </a:cubicBezTo>
                <a:close/>
                <a:moveTo>
                  <a:pt x="440" y="591"/>
                </a:moveTo>
                <a:cubicBezTo>
                  <a:pt x="414" y="591"/>
                  <a:pt x="393" y="571"/>
                  <a:pt x="393" y="545"/>
                </a:cubicBezTo>
                <a:cubicBezTo>
                  <a:pt x="393" y="519"/>
                  <a:pt x="414" y="499"/>
                  <a:pt x="440" y="499"/>
                </a:cubicBezTo>
                <a:cubicBezTo>
                  <a:pt x="465" y="499"/>
                  <a:pt x="486" y="519"/>
                  <a:pt x="486" y="545"/>
                </a:cubicBezTo>
                <a:cubicBezTo>
                  <a:pt x="486" y="571"/>
                  <a:pt x="465" y="591"/>
                  <a:pt x="440" y="591"/>
                </a:cubicBezTo>
                <a:close/>
                <a:moveTo>
                  <a:pt x="602" y="393"/>
                </a:moveTo>
                <a:cubicBezTo>
                  <a:pt x="602" y="430"/>
                  <a:pt x="632" y="460"/>
                  <a:pt x="669" y="460"/>
                </a:cubicBezTo>
                <a:cubicBezTo>
                  <a:pt x="706" y="460"/>
                  <a:pt x="736" y="430"/>
                  <a:pt x="736" y="393"/>
                </a:cubicBezTo>
                <a:cubicBezTo>
                  <a:pt x="736" y="356"/>
                  <a:pt x="706" y="325"/>
                  <a:pt x="669" y="325"/>
                </a:cubicBezTo>
                <a:cubicBezTo>
                  <a:pt x="632" y="325"/>
                  <a:pt x="602" y="356"/>
                  <a:pt x="602" y="393"/>
                </a:cubicBezTo>
                <a:close/>
                <a:moveTo>
                  <a:pt x="715" y="393"/>
                </a:moveTo>
                <a:cubicBezTo>
                  <a:pt x="715" y="418"/>
                  <a:pt x="695" y="439"/>
                  <a:pt x="669" y="439"/>
                </a:cubicBezTo>
                <a:cubicBezTo>
                  <a:pt x="643" y="439"/>
                  <a:pt x="622" y="418"/>
                  <a:pt x="622" y="393"/>
                </a:cubicBezTo>
                <a:cubicBezTo>
                  <a:pt x="622" y="367"/>
                  <a:pt x="643" y="346"/>
                  <a:pt x="669" y="346"/>
                </a:cubicBezTo>
                <a:cubicBezTo>
                  <a:pt x="695" y="346"/>
                  <a:pt x="715" y="367"/>
                  <a:pt x="715" y="393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3094975" y="3220080"/>
            <a:ext cx="0" cy="18983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endCxn id="198" idx="2"/>
          </p:cNvCxnSpPr>
          <p:nvPr/>
        </p:nvCxnSpPr>
        <p:spPr>
          <a:xfrm flipV="1">
            <a:off x="3364378" y="3385468"/>
            <a:ext cx="328370" cy="2410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endCxn id="165" idx="2"/>
          </p:cNvCxnSpPr>
          <p:nvPr/>
        </p:nvCxnSpPr>
        <p:spPr>
          <a:xfrm flipV="1">
            <a:off x="3101426" y="4159959"/>
            <a:ext cx="1" cy="3771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endCxn id="198" idx="4"/>
          </p:cNvCxnSpPr>
          <p:nvPr/>
        </p:nvCxnSpPr>
        <p:spPr>
          <a:xfrm flipV="1">
            <a:off x="4126791" y="3819842"/>
            <a:ext cx="331" cy="737744"/>
          </a:xfrm>
          <a:prstGeom prst="straightConnector1">
            <a:avLst/>
          </a:prstGeom>
          <a:ln>
            <a:solidFill>
              <a:srgbClr val="F2683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198" idx="7"/>
          </p:cNvCxnSpPr>
          <p:nvPr/>
        </p:nvCxnSpPr>
        <p:spPr>
          <a:xfrm flipV="1">
            <a:off x="4434271" y="2837916"/>
            <a:ext cx="325936" cy="24040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Flowchart: Connector 197"/>
          <p:cNvSpPr/>
          <p:nvPr/>
        </p:nvSpPr>
        <p:spPr>
          <a:xfrm>
            <a:off x="3692748" y="2951094"/>
            <a:ext cx="868748" cy="868748"/>
          </a:xfrm>
          <a:prstGeom prst="flowChartConnector">
            <a:avLst/>
          </a:prstGeom>
          <a:noFill/>
          <a:ln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99" name="Straight Arrow Connector 198"/>
          <p:cNvCxnSpPr>
            <a:endCxn id="198" idx="6"/>
          </p:cNvCxnSpPr>
          <p:nvPr/>
        </p:nvCxnSpPr>
        <p:spPr>
          <a:xfrm flipH="1" flipV="1">
            <a:off x="4561496" y="3385468"/>
            <a:ext cx="282958" cy="23604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8" idx="5"/>
          </p:cNvCxnSpPr>
          <p:nvPr/>
        </p:nvCxnSpPr>
        <p:spPr>
          <a:xfrm>
            <a:off x="4434271" y="3692617"/>
            <a:ext cx="644048" cy="844514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reeform 99"/>
          <p:cNvSpPr>
            <a:spLocks noEditPoints="1"/>
          </p:cNvSpPr>
          <p:nvPr/>
        </p:nvSpPr>
        <p:spPr bwMode="auto">
          <a:xfrm>
            <a:off x="442403" y="3556759"/>
            <a:ext cx="438932" cy="302244"/>
          </a:xfrm>
          <a:custGeom>
            <a:avLst/>
            <a:gdLst>
              <a:gd name="T0" fmla="*/ 95 w 628"/>
              <a:gd name="T1" fmla="*/ 133 h 433"/>
              <a:gd name="T2" fmla="*/ 212 w 628"/>
              <a:gd name="T3" fmla="*/ 133 h 433"/>
              <a:gd name="T4" fmla="*/ 154 w 628"/>
              <a:gd name="T5" fmla="*/ 89 h 433"/>
              <a:gd name="T6" fmla="*/ 154 w 628"/>
              <a:gd name="T7" fmla="*/ 178 h 433"/>
              <a:gd name="T8" fmla="*/ 154 w 628"/>
              <a:gd name="T9" fmla="*/ 89 h 433"/>
              <a:gd name="T10" fmla="*/ 235 w 628"/>
              <a:gd name="T11" fmla="*/ 239 h 433"/>
              <a:gd name="T12" fmla="*/ 184 w 628"/>
              <a:gd name="T13" fmla="*/ 171 h 433"/>
              <a:gd name="T14" fmla="*/ 221 w 628"/>
              <a:gd name="T15" fmla="*/ 239 h 433"/>
              <a:gd name="T16" fmla="*/ 154 w 628"/>
              <a:gd name="T17" fmla="*/ 305 h 433"/>
              <a:gd name="T18" fmla="*/ 87 w 628"/>
              <a:gd name="T19" fmla="*/ 239 h 433"/>
              <a:gd name="T20" fmla="*/ 124 w 628"/>
              <a:gd name="T21" fmla="*/ 171 h 433"/>
              <a:gd name="T22" fmla="*/ 73 w 628"/>
              <a:gd name="T23" fmla="*/ 239 h 433"/>
              <a:gd name="T24" fmla="*/ 154 w 628"/>
              <a:gd name="T25" fmla="*/ 319 h 433"/>
              <a:gd name="T26" fmla="*/ 554 w 628"/>
              <a:gd name="T27" fmla="*/ 171 h 433"/>
              <a:gd name="T28" fmla="*/ 307 w 628"/>
              <a:gd name="T29" fmla="*/ 164 h 433"/>
              <a:gd name="T30" fmla="*/ 307 w 628"/>
              <a:gd name="T31" fmla="*/ 178 h 433"/>
              <a:gd name="T32" fmla="*/ 554 w 628"/>
              <a:gd name="T33" fmla="*/ 171 h 433"/>
              <a:gd name="T34" fmla="*/ 547 w 628"/>
              <a:gd name="T35" fmla="*/ 227 h 433"/>
              <a:gd name="T36" fmla="*/ 300 w 628"/>
              <a:gd name="T37" fmla="*/ 234 h 433"/>
              <a:gd name="T38" fmla="*/ 547 w 628"/>
              <a:gd name="T39" fmla="*/ 241 h 433"/>
              <a:gd name="T40" fmla="*/ 554 w 628"/>
              <a:gd name="T41" fmla="*/ 298 h 433"/>
              <a:gd name="T42" fmla="*/ 307 w 628"/>
              <a:gd name="T43" fmla="*/ 291 h 433"/>
              <a:gd name="T44" fmla="*/ 307 w 628"/>
              <a:gd name="T45" fmla="*/ 305 h 433"/>
              <a:gd name="T46" fmla="*/ 554 w 628"/>
              <a:gd name="T47" fmla="*/ 298 h 433"/>
              <a:gd name="T48" fmla="*/ 486 w 628"/>
              <a:gd name="T49" fmla="*/ 433 h 433"/>
              <a:gd name="T50" fmla="*/ 479 w 628"/>
              <a:gd name="T51" fmla="*/ 390 h 433"/>
              <a:gd name="T52" fmla="*/ 436 w 628"/>
              <a:gd name="T53" fmla="*/ 390 h 433"/>
              <a:gd name="T54" fmla="*/ 429 w 628"/>
              <a:gd name="T55" fmla="*/ 433 h 433"/>
              <a:gd name="T56" fmla="*/ 192 w 628"/>
              <a:gd name="T57" fmla="*/ 426 h 433"/>
              <a:gd name="T58" fmla="*/ 170 w 628"/>
              <a:gd name="T59" fmla="*/ 368 h 433"/>
              <a:gd name="T60" fmla="*/ 149 w 628"/>
              <a:gd name="T61" fmla="*/ 426 h 433"/>
              <a:gd name="T62" fmla="*/ 7 w 628"/>
              <a:gd name="T63" fmla="*/ 433 h 433"/>
              <a:gd name="T64" fmla="*/ 0 w 628"/>
              <a:gd name="T65" fmla="*/ 7 h 433"/>
              <a:gd name="T66" fmla="*/ 270 w 628"/>
              <a:gd name="T67" fmla="*/ 0 h 433"/>
              <a:gd name="T68" fmla="*/ 329 w 628"/>
              <a:gd name="T69" fmla="*/ 73 h 433"/>
              <a:gd name="T70" fmla="*/ 628 w 628"/>
              <a:gd name="T71" fmla="*/ 80 h 433"/>
              <a:gd name="T72" fmla="*/ 621 w 628"/>
              <a:gd name="T73" fmla="*/ 433 h 433"/>
              <a:gd name="T74" fmla="*/ 614 w 628"/>
              <a:gd name="T75" fmla="*/ 419 h 433"/>
              <a:gd name="T76" fmla="*/ 325 w 628"/>
              <a:gd name="T77" fmla="*/ 87 h 433"/>
              <a:gd name="T78" fmla="*/ 267 w 628"/>
              <a:gd name="T79" fmla="*/ 14 h 433"/>
              <a:gd name="T80" fmla="*/ 14 w 628"/>
              <a:gd name="T81" fmla="*/ 419 h 433"/>
              <a:gd name="T82" fmla="*/ 135 w 628"/>
              <a:gd name="T83" fmla="*/ 390 h 433"/>
              <a:gd name="T84" fmla="*/ 206 w 628"/>
              <a:gd name="T85" fmla="*/ 390 h 433"/>
              <a:gd name="T86" fmla="*/ 422 w 628"/>
              <a:gd name="T87" fmla="*/ 419 h 433"/>
              <a:gd name="T88" fmla="*/ 458 w 628"/>
              <a:gd name="T89" fmla="*/ 354 h 433"/>
              <a:gd name="T90" fmla="*/ 493 w 628"/>
              <a:gd name="T91" fmla="*/ 41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8" h="433">
                <a:moveTo>
                  <a:pt x="154" y="192"/>
                </a:moveTo>
                <a:cubicBezTo>
                  <a:pt x="121" y="192"/>
                  <a:pt x="95" y="166"/>
                  <a:pt x="95" y="133"/>
                </a:cubicBezTo>
                <a:cubicBezTo>
                  <a:pt x="95" y="101"/>
                  <a:pt x="121" y="75"/>
                  <a:pt x="154" y="75"/>
                </a:cubicBezTo>
                <a:cubicBezTo>
                  <a:pt x="186" y="75"/>
                  <a:pt x="212" y="101"/>
                  <a:pt x="212" y="133"/>
                </a:cubicBezTo>
                <a:cubicBezTo>
                  <a:pt x="212" y="166"/>
                  <a:pt x="186" y="192"/>
                  <a:pt x="154" y="192"/>
                </a:cubicBezTo>
                <a:close/>
                <a:moveTo>
                  <a:pt x="154" y="89"/>
                </a:moveTo>
                <a:cubicBezTo>
                  <a:pt x="129" y="89"/>
                  <a:pt x="109" y="109"/>
                  <a:pt x="109" y="133"/>
                </a:cubicBezTo>
                <a:cubicBezTo>
                  <a:pt x="109" y="158"/>
                  <a:pt x="129" y="178"/>
                  <a:pt x="154" y="178"/>
                </a:cubicBezTo>
                <a:cubicBezTo>
                  <a:pt x="178" y="178"/>
                  <a:pt x="198" y="158"/>
                  <a:pt x="198" y="133"/>
                </a:cubicBezTo>
                <a:cubicBezTo>
                  <a:pt x="198" y="109"/>
                  <a:pt x="178" y="89"/>
                  <a:pt x="154" y="89"/>
                </a:cubicBezTo>
                <a:close/>
                <a:moveTo>
                  <a:pt x="235" y="301"/>
                </a:moveTo>
                <a:cubicBezTo>
                  <a:pt x="235" y="239"/>
                  <a:pt x="235" y="239"/>
                  <a:pt x="235" y="239"/>
                </a:cubicBezTo>
                <a:cubicBezTo>
                  <a:pt x="235" y="210"/>
                  <a:pt x="219" y="182"/>
                  <a:pt x="193" y="168"/>
                </a:cubicBezTo>
                <a:cubicBezTo>
                  <a:pt x="190" y="166"/>
                  <a:pt x="186" y="167"/>
                  <a:pt x="184" y="171"/>
                </a:cubicBezTo>
                <a:cubicBezTo>
                  <a:pt x="182" y="174"/>
                  <a:pt x="183" y="178"/>
                  <a:pt x="186" y="180"/>
                </a:cubicBezTo>
                <a:cubicBezTo>
                  <a:pt x="208" y="192"/>
                  <a:pt x="221" y="215"/>
                  <a:pt x="221" y="239"/>
                </a:cubicBezTo>
                <a:cubicBezTo>
                  <a:pt x="221" y="298"/>
                  <a:pt x="221" y="298"/>
                  <a:pt x="221" y="298"/>
                </a:cubicBezTo>
                <a:cubicBezTo>
                  <a:pt x="215" y="301"/>
                  <a:pt x="192" y="305"/>
                  <a:pt x="154" y="305"/>
                </a:cubicBezTo>
                <a:cubicBezTo>
                  <a:pt x="116" y="305"/>
                  <a:pt x="93" y="301"/>
                  <a:pt x="87" y="298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7" y="215"/>
                  <a:pt x="100" y="192"/>
                  <a:pt x="121" y="180"/>
                </a:cubicBezTo>
                <a:cubicBezTo>
                  <a:pt x="124" y="178"/>
                  <a:pt x="126" y="174"/>
                  <a:pt x="124" y="171"/>
                </a:cubicBezTo>
                <a:cubicBezTo>
                  <a:pt x="122" y="167"/>
                  <a:pt x="118" y="166"/>
                  <a:pt x="114" y="168"/>
                </a:cubicBezTo>
                <a:cubicBezTo>
                  <a:pt x="89" y="182"/>
                  <a:pt x="73" y="210"/>
                  <a:pt x="73" y="239"/>
                </a:cubicBezTo>
                <a:cubicBezTo>
                  <a:pt x="73" y="301"/>
                  <a:pt x="73" y="301"/>
                  <a:pt x="73" y="301"/>
                </a:cubicBezTo>
                <a:cubicBezTo>
                  <a:pt x="73" y="316"/>
                  <a:pt x="117" y="319"/>
                  <a:pt x="154" y="319"/>
                </a:cubicBezTo>
                <a:cubicBezTo>
                  <a:pt x="191" y="319"/>
                  <a:pt x="235" y="316"/>
                  <a:pt x="235" y="301"/>
                </a:cubicBezTo>
                <a:close/>
                <a:moveTo>
                  <a:pt x="554" y="171"/>
                </a:moveTo>
                <a:cubicBezTo>
                  <a:pt x="554" y="167"/>
                  <a:pt x="551" y="164"/>
                  <a:pt x="547" y="164"/>
                </a:cubicBezTo>
                <a:cubicBezTo>
                  <a:pt x="307" y="164"/>
                  <a:pt x="307" y="164"/>
                  <a:pt x="307" y="164"/>
                </a:cubicBezTo>
                <a:cubicBezTo>
                  <a:pt x="303" y="164"/>
                  <a:pt x="300" y="167"/>
                  <a:pt x="300" y="171"/>
                </a:cubicBezTo>
                <a:cubicBezTo>
                  <a:pt x="300" y="175"/>
                  <a:pt x="303" y="178"/>
                  <a:pt x="307" y="178"/>
                </a:cubicBezTo>
                <a:cubicBezTo>
                  <a:pt x="547" y="178"/>
                  <a:pt x="547" y="178"/>
                  <a:pt x="547" y="178"/>
                </a:cubicBezTo>
                <a:cubicBezTo>
                  <a:pt x="551" y="178"/>
                  <a:pt x="554" y="175"/>
                  <a:pt x="554" y="171"/>
                </a:cubicBezTo>
                <a:close/>
                <a:moveTo>
                  <a:pt x="554" y="234"/>
                </a:moveTo>
                <a:cubicBezTo>
                  <a:pt x="554" y="231"/>
                  <a:pt x="551" y="227"/>
                  <a:pt x="547" y="227"/>
                </a:cubicBezTo>
                <a:cubicBezTo>
                  <a:pt x="307" y="227"/>
                  <a:pt x="307" y="227"/>
                  <a:pt x="307" y="227"/>
                </a:cubicBezTo>
                <a:cubicBezTo>
                  <a:pt x="303" y="227"/>
                  <a:pt x="300" y="231"/>
                  <a:pt x="300" y="234"/>
                </a:cubicBezTo>
                <a:cubicBezTo>
                  <a:pt x="300" y="238"/>
                  <a:pt x="303" y="241"/>
                  <a:pt x="307" y="241"/>
                </a:cubicBezTo>
                <a:cubicBezTo>
                  <a:pt x="547" y="241"/>
                  <a:pt x="547" y="241"/>
                  <a:pt x="547" y="241"/>
                </a:cubicBezTo>
                <a:cubicBezTo>
                  <a:pt x="551" y="241"/>
                  <a:pt x="554" y="238"/>
                  <a:pt x="554" y="234"/>
                </a:cubicBezTo>
                <a:close/>
                <a:moveTo>
                  <a:pt x="554" y="298"/>
                </a:moveTo>
                <a:cubicBezTo>
                  <a:pt x="554" y="294"/>
                  <a:pt x="551" y="291"/>
                  <a:pt x="54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3" y="291"/>
                  <a:pt x="300" y="294"/>
                  <a:pt x="300" y="298"/>
                </a:cubicBezTo>
                <a:cubicBezTo>
                  <a:pt x="300" y="301"/>
                  <a:pt x="303" y="305"/>
                  <a:pt x="307" y="305"/>
                </a:cubicBezTo>
                <a:cubicBezTo>
                  <a:pt x="547" y="305"/>
                  <a:pt x="547" y="305"/>
                  <a:pt x="547" y="305"/>
                </a:cubicBezTo>
                <a:cubicBezTo>
                  <a:pt x="551" y="305"/>
                  <a:pt x="554" y="301"/>
                  <a:pt x="554" y="298"/>
                </a:cubicBezTo>
                <a:close/>
                <a:moveTo>
                  <a:pt x="621" y="433"/>
                </a:moveTo>
                <a:cubicBezTo>
                  <a:pt x="486" y="433"/>
                  <a:pt x="486" y="433"/>
                  <a:pt x="486" y="433"/>
                </a:cubicBezTo>
                <a:cubicBezTo>
                  <a:pt x="483" y="433"/>
                  <a:pt x="479" y="430"/>
                  <a:pt x="479" y="426"/>
                </a:cubicBezTo>
                <a:cubicBezTo>
                  <a:pt x="479" y="390"/>
                  <a:pt x="479" y="390"/>
                  <a:pt x="479" y="390"/>
                </a:cubicBezTo>
                <a:cubicBezTo>
                  <a:pt x="479" y="378"/>
                  <a:pt x="470" y="368"/>
                  <a:pt x="458" y="368"/>
                </a:cubicBezTo>
                <a:cubicBezTo>
                  <a:pt x="446" y="368"/>
                  <a:pt x="436" y="378"/>
                  <a:pt x="436" y="390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6" y="430"/>
                  <a:pt x="433" y="433"/>
                  <a:pt x="429" y="433"/>
                </a:cubicBezTo>
                <a:cubicBezTo>
                  <a:pt x="199" y="433"/>
                  <a:pt x="199" y="433"/>
                  <a:pt x="199" y="433"/>
                </a:cubicBezTo>
                <a:cubicBezTo>
                  <a:pt x="195" y="433"/>
                  <a:pt x="192" y="430"/>
                  <a:pt x="192" y="426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192" y="378"/>
                  <a:pt x="182" y="368"/>
                  <a:pt x="170" y="368"/>
                </a:cubicBezTo>
                <a:cubicBezTo>
                  <a:pt x="158" y="368"/>
                  <a:pt x="149" y="378"/>
                  <a:pt x="149" y="390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49" y="430"/>
                  <a:pt x="146" y="433"/>
                  <a:pt x="142" y="433"/>
                </a:cubicBezTo>
                <a:cubicBezTo>
                  <a:pt x="7" y="433"/>
                  <a:pt x="7" y="433"/>
                  <a:pt x="7" y="433"/>
                </a:cubicBezTo>
                <a:cubicBezTo>
                  <a:pt x="3" y="433"/>
                  <a:pt x="0" y="430"/>
                  <a:pt x="0" y="42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2" y="0"/>
                  <a:pt x="275" y="1"/>
                  <a:pt x="276" y="3"/>
                </a:cubicBezTo>
                <a:cubicBezTo>
                  <a:pt x="329" y="73"/>
                  <a:pt x="329" y="73"/>
                  <a:pt x="329" y="73"/>
                </a:cubicBezTo>
                <a:cubicBezTo>
                  <a:pt x="621" y="73"/>
                  <a:pt x="621" y="73"/>
                  <a:pt x="621" y="73"/>
                </a:cubicBezTo>
                <a:cubicBezTo>
                  <a:pt x="625" y="73"/>
                  <a:pt x="628" y="76"/>
                  <a:pt x="628" y="80"/>
                </a:cubicBezTo>
                <a:cubicBezTo>
                  <a:pt x="628" y="426"/>
                  <a:pt x="628" y="426"/>
                  <a:pt x="628" y="426"/>
                </a:cubicBezTo>
                <a:cubicBezTo>
                  <a:pt x="628" y="430"/>
                  <a:pt x="625" y="433"/>
                  <a:pt x="621" y="433"/>
                </a:cubicBezTo>
                <a:close/>
                <a:moveTo>
                  <a:pt x="493" y="419"/>
                </a:moveTo>
                <a:cubicBezTo>
                  <a:pt x="614" y="419"/>
                  <a:pt x="614" y="419"/>
                  <a:pt x="614" y="419"/>
                </a:cubicBezTo>
                <a:cubicBezTo>
                  <a:pt x="614" y="87"/>
                  <a:pt x="614" y="87"/>
                  <a:pt x="614" y="87"/>
                </a:cubicBezTo>
                <a:cubicBezTo>
                  <a:pt x="325" y="87"/>
                  <a:pt x="325" y="87"/>
                  <a:pt x="325" y="87"/>
                </a:cubicBezTo>
                <a:cubicBezTo>
                  <a:pt x="323" y="87"/>
                  <a:pt x="321" y="86"/>
                  <a:pt x="320" y="8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19"/>
                  <a:pt x="14" y="419"/>
                  <a:pt x="14" y="419"/>
                </a:cubicBezTo>
                <a:cubicBezTo>
                  <a:pt x="135" y="419"/>
                  <a:pt x="135" y="419"/>
                  <a:pt x="135" y="419"/>
                </a:cubicBezTo>
                <a:cubicBezTo>
                  <a:pt x="135" y="390"/>
                  <a:pt x="135" y="390"/>
                  <a:pt x="135" y="390"/>
                </a:cubicBezTo>
                <a:cubicBezTo>
                  <a:pt x="135" y="370"/>
                  <a:pt x="151" y="354"/>
                  <a:pt x="170" y="354"/>
                </a:cubicBezTo>
                <a:cubicBezTo>
                  <a:pt x="190" y="354"/>
                  <a:pt x="206" y="370"/>
                  <a:pt x="206" y="390"/>
                </a:cubicBezTo>
                <a:cubicBezTo>
                  <a:pt x="206" y="419"/>
                  <a:pt x="206" y="419"/>
                  <a:pt x="206" y="419"/>
                </a:cubicBezTo>
                <a:cubicBezTo>
                  <a:pt x="422" y="419"/>
                  <a:pt x="422" y="419"/>
                  <a:pt x="422" y="419"/>
                </a:cubicBezTo>
                <a:cubicBezTo>
                  <a:pt x="422" y="390"/>
                  <a:pt x="422" y="390"/>
                  <a:pt x="422" y="390"/>
                </a:cubicBezTo>
                <a:cubicBezTo>
                  <a:pt x="422" y="370"/>
                  <a:pt x="438" y="354"/>
                  <a:pt x="458" y="354"/>
                </a:cubicBezTo>
                <a:cubicBezTo>
                  <a:pt x="478" y="354"/>
                  <a:pt x="493" y="370"/>
                  <a:pt x="493" y="390"/>
                </a:cubicBezTo>
                <a:lnTo>
                  <a:pt x="493" y="41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25837" y="1762072"/>
            <a:ext cx="2422908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3" name="Rectangle 202"/>
          <p:cNvSpPr/>
          <p:nvPr/>
        </p:nvSpPr>
        <p:spPr>
          <a:xfrm>
            <a:off x="5610149" y="1792018"/>
            <a:ext cx="2479745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0307922"/>
      </p:ext>
    </p:extLst>
  </p:cSld>
  <p:clrMapOvr>
    <a:masterClrMapping/>
  </p:clrMapOvr>
</p:sld>
</file>

<file path=ppt/theme/theme1.xml><?xml version="1.0" encoding="utf-8"?>
<a:theme xmlns:a="http://schemas.openxmlformats.org/drawingml/2006/main" name="Dynamicweb 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17_Template" id="{EBD2DEE6-718D-4462-AA15-2DD1556CE26E}" vid="{0D3595A7-1D18-4597-A2F1-54C7EE58B3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E031C1095B0408DAC708113DFDD36" ma:contentTypeVersion="12" ma:contentTypeDescription="Create a new document." ma:contentTypeScope="" ma:versionID="20e2bd1c6e7da74d278288d5858f637c">
  <xsd:schema xmlns:xsd="http://www.w3.org/2001/XMLSchema" xmlns:xs="http://www.w3.org/2001/XMLSchema" xmlns:p="http://schemas.microsoft.com/office/2006/metadata/properties" xmlns:ns1="http://schemas.microsoft.com/sharepoint/v3" xmlns:ns2="a2851d27-5ce9-4c46-b6d2-9c60a9ccacc2" xmlns:ns3="0f9c49b3-675d-49eb-9aca-ecb844870355" targetNamespace="http://schemas.microsoft.com/office/2006/metadata/properties" ma:root="true" ma:fieldsID="3a93fda6bcea0489ae856cb308ec1ea7" ns1:_="" ns2:_="" ns3:_="">
    <xsd:import namespace="http://schemas.microsoft.com/sharepoint/v3"/>
    <xsd:import namespace="a2851d27-5ce9-4c46-b6d2-9c60a9ccacc2"/>
    <xsd:import namespace="0f9c49b3-675d-49eb-9aca-ecb8448703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51d27-5ce9-4c46-b6d2-9c60a9ccac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c49b3-675d-49eb-9aca-ecb844870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30C018B-2A67-4B86-9685-3C723B3B7F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2851d27-5ce9-4c46-b6d2-9c60a9ccacc2"/>
    <ds:schemaRef ds:uri="0f9c49b3-675d-49eb-9aca-ecb844870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399331-445B-4A1B-BB5D-5C3D277A80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731A7E-7FFF-4AEA-8926-1A01121262A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2851d27-5ce9-4c46-b6d2-9c60a9ccacc2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f9c49b3-675d-49eb-9aca-ecb84487035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Summit17_Template</Template>
  <TotalTime>1222</TotalTime>
  <Words>1644</Words>
  <Application>Microsoft Office PowerPoint</Application>
  <PresentationFormat>Widescreen</PresentationFormat>
  <Paragraphs>407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Work Sans</vt:lpstr>
      <vt:lpstr>Work Sans Black</vt:lpstr>
      <vt:lpstr>Work Sans Light</vt:lpstr>
      <vt:lpstr>Work Sans Medium</vt:lpstr>
      <vt:lpstr>Dynamicweb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Søren Jensen</dc:creator>
  <cp:lastModifiedBy>Angie Doorn</cp:lastModifiedBy>
  <cp:revision>266</cp:revision>
  <cp:lastPrinted>2017-09-26T11:56:39Z</cp:lastPrinted>
  <dcterms:created xsi:type="dcterms:W3CDTF">2017-09-05T08:32:51Z</dcterms:created>
  <dcterms:modified xsi:type="dcterms:W3CDTF">2019-05-02T15:26:30Z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0x010100370E031C1095B0408DAC708113DFDD36</vt:lpwstr>
  </property>
</Properties>
</file>