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91" r:id="rId2"/>
    <p:sldId id="292" r:id="rId3"/>
    <p:sldId id="295" r:id="rId4"/>
    <p:sldId id="302" r:id="rId5"/>
    <p:sldId id="299" r:id="rId6"/>
    <p:sldId id="301" r:id="rId7"/>
    <p:sldId id="300" r:id="rId8"/>
    <p:sldId id="29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6" autoAdjust="0"/>
    <p:restoredTop sz="94660"/>
  </p:normalViewPr>
  <p:slideViewPr>
    <p:cSldViewPr>
      <p:cViewPr varScale="1">
        <p:scale>
          <a:sx n="75" d="100"/>
          <a:sy n="75" d="100"/>
        </p:scale>
        <p:origin x="11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b Cole" userId="S::bob.cole@dynamicsnavaddons.com::23112255-3019-4c94-98de-99e11798bdcb" providerId="AD" clId="Web-{D01D4DF9-04E1-4930-BCA4-D5A682ADDCA2}"/>
    <pc:docChg chg="modSld">
      <pc:chgData name="Bob Cole" userId="S::bob.cole@dynamicsnavaddons.com::23112255-3019-4c94-98de-99e11798bdcb" providerId="AD" clId="Web-{D01D4DF9-04E1-4930-BCA4-D5A682ADDCA2}" dt="2019-04-21T21:25:28.913" v="693" actId="14100"/>
      <pc:docMkLst>
        <pc:docMk/>
      </pc:docMkLst>
      <pc:sldChg chg="modSp">
        <pc:chgData name="Bob Cole" userId="S::bob.cole@dynamicsnavaddons.com::23112255-3019-4c94-98de-99e11798bdcb" providerId="AD" clId="Web-{D01D4DF9-04E1-4930-BCA4-D5A682ADDCA2}" dt="2019-04-21T21:08:51.213" v="20" actId="20577"/>
        <pc:sldMkLst>
          <pc:docMk/>
          <pc:sldMk cId="2602022139" sldId="291"/>
        </pc:sldMkLst>
        <pc:spChg chg="mod">
          <ac:chgData name="Bob Cole" userId="S::bob.cole@dynamicsnavaddons.com::23112255-3019-4c94-98de-99e11798bdcb" providerId="AD" clId="Web-{D01D4DF9-04E1-4930-BCA4-D5A682ADDCA2}" dt="2019-04-21T21:08:51.213" v="20" actId="20577"/>
          <ac:spMkLst>
            <pc:docMk/>
            <pc:sldMk cId="2602022139" sldId="291"/>
            <ac:spMk id="2" creationId="{00000000-0000-0000-0000-000000000000}"/>
          </ac:spMkLst>
        </pc:spChg>
      </pc:sldChg>
      <pc:sldChg chg="modSp">
        <pc:chgData name="Bob Cole" userId="S::bob.cole@dynamicsnavaddons.com::23112255-3019-4c94-98de-99e11798bdcb" providerId="AD" clId="Web-{D01D4DF9-04E1-4930-BCA4-D5A682ADDCA2}" dt="2019-04-21T21:23:25.083" v="637" actId="14100"/>
        <pc:sldMkLst>
          <pc:docMk/>
          <pc:sldMk cId="1956962404" sldId="292"/>
        </pc:sldMkLst>
        <pc:spChg chg="mod">
          <ac:chgData name="Bob Cole" userId="S::bob.cole@dynamicsnavaddons.com::23112255-3019-4c94-98de-99e11798bdcb" providerId="AD" clId="Web-{D01D4DF9-04E1-4930-BCA4-D5A682ADDCA2}" dt="2019-04-21T21:23:18.224" v="634" actId="20577"/>
          <ac:spMkLst>
            <pc:docMk/>
            <pc:sldMk cId="1956962404" sldId="292"/>
            <ac:spMk id="2" creationId="{00000000-0000-0000-0000-000000000000}"/>
          </ac:spMkLst>
        </pc:spChg>
        <pc:spChg chg="mod">
          <ac:chgData name="Bob Cole" userId="S::bob.cole@dynamicsnavaddons.com::23112255-3019-4c94-98de-99e11798bdcb" providerId="AD" clId="Web-{D01D4DF9-04E1-4930-BCA4-D5A682ADDCA2}" dt="2019-04-21T21:23:25.083" v="637" actId="14100"/>
          <ac:spMkLst>
            <pc:docMk/>
            <pc:sldMk cId="1956962404" sldId="292"/>
            <ac:spMk id="3" creationId="{00000000-0000-0000-0000-000000000000}"/>
          </ac:spMkLst>
        </pc:spChg>
      </pc:sldChg>
      <pc:sldChg chg="modSp">
        <pc:chgData name="Bob Cole" userId="S::bob.cole@dynamicsnavaddons.com::23112255-3019-4c94-98de-99e11798bdcb" providerId="AD" clId="Web-{D01D4DF9-04E1-4930-BCA4-D5A682ADDCA2}" dt="2019-04-21T21:11:34.760" v="194" actId="14100"/>
        <pc:sldMkLst>
          <pc:docMk/>
          <pc:sldMk cId="2423648006" sldId="295"/>
        </pc:sldMkLst>
        <pc:spChg chg="mod">
          <ac:chgData name="Bob Cole" userId="S::bob.cole@dynamicsnavaddons.com::23112255-3019-4c94-98de-99e11798bdcb" providerId="AD" clId="Web-{D01D4DF9-04E1-4930-BCA4-D5A682ADDCA2}" dt="2019-04-21T21:11:34.760" v="194" actId="14100"/>
          <ac:spMkLst>
            <pc:docMk/>
            <pc:sldMk cId="2423648006" sldId="295"/>
            <ac:spMk id="3" creationId="{00000000-0000-0000-0000-000000000000}"/>
          </ac:spMkLst>
        </pc:spChg>
      </pc:sldChg>
      <pc:sldChg chg="modSp">
        <pc:chgData name="Bob Cole" userId="S::bob.cole@dynamicsnavaddons.com::23112255-3019-4c94-98de-99e11798bdcb" providerId="AD" clId="Web-{D01D4DF9-04E1-4930-BCA4-D5A682ADDCA2}" dt="2019-04-21T21:22:06.894" v="632" actId="20577"/>
        <pc:sldMkLst>
          <pc:docMk/>
          <pc:sldMk cId="2373576576" sldId="298"/>
        </pc:sldMkLst>
        <pc:spChg chg="mod">
          <ac:chgData name="Bob Cole" userId="S::bob.cole@dynamicsnavaddons.com::23112255-3019-4c94-98de-99e11798bdcb" providerId="AD" clId="Web-{D01D4DF9-04E1-4930-BCA4-D5A682ADDCA2}" dt="2019-04-21T21:22:06.894" v="632" actId="20577"/>
          <ac:spMkLst>
            <pc:docMk/>
            <pc:sldMk cId="2373576576" sldId="298"/>
            <ac:spMk id="3" creationId="{00000000-0000-0000-0000-000000000000}"/>
          </ac:spMkLst>
        </pc:spChg>
      </pc:sldChg>
      <pc:sldChg chg="modSp">
        <pc:chgData name="Bob Cole" userId="S::bob.cole@dynamicsnavaddons.com::23112255-3019-4c94-98de-99e11798bdcb" providerId="AD" clId="Web-{D01D4DF9-04E1-4930-BCA4-D5A682ADDCA2}" dt="2019-04-21T21:19:14.079" v="550" actId="20577"/>
        <pc:sldMkLst>
          <pc:docMk/>
          <pc:sldMk cId="2425949421" sldId="301"/>
        </pc:sldMkLst>
        <pc:spChg chg="mod">
          <ac:chgData name="Bob Cole" userId="S::bob.cole@dynamicsnavaddons.com::23112255-3019-4c94-98de-99e11798bdcb" providerId="AD" clId="Web-{D01D4DF9-04E1-4930-BCA4-D5A682ADDCA2}" dt="2019-04-21T21:17:50.516" v="400" actId="14100"/>
          <ac:spMkLst>
            <pc:docMk/>
            <pc:sldMk cId="2425949421" sldId="301"/>
            <ac:spMk id="2" creationId="{00000000-0000-0000-0000-000000000000}"/>
          </ac:spMkLst>
        </pc:spChg>
        <pc:spChg chg="mod">
          <ac:chgData name="Bob Cole" userId="S::bob.cole@dynamicsnavaddons.com::23112255-3019-4c94-98de-99e11798bdcb" providerId="AD" clId="Web-{D01D4DF9-04E1-4930-BCA4-D5A682ADDCA2}" dt="2019-04-21T21:19:14.079" v="550" actId="20577"/>
          <ac:spMkLst>
            <pc:docMk/>
            <pc:sldMk cId="2425949421" sldId="301"/>
            <ac:spMk id="3" creationId="{00000000-0000-0000-0000-000000000000}"/>
          </ac:spMkLst>
        </pc:spChg>
      </pc:sldChg>
      <pc:sldChg chg="modSp">
        <pc:chgData name="Bob Cole" userId="S::bob.cole@dynamicsnavaddons.com::23112255-3019-4c94-98de-99e11798bdcb" providerId="AD" clId="Web-{D01D4DF9-04E1-4930-BCA4-D5A682ADDCA2}" dt="2019-04-21T21:25:28.913" v="693" actId="14100"/>
        <pc:sldMkLst>
          <pc:docMk/>
          <pc:sldMk cId="516055435" sldId="302"/>
        </pc:sldMkLst>
        <pc:spChg chg="mod">
          <ac:chgData name="Bob Cole" userId="S::bob.cole@dynamicsnavaddons.com::23112255-3019-4c94-98de-99e11798bdcb" providerId="AD" clId="Web-{D01D4DF9-04E1-4930-BCA4-D5A682ADDCA2}" dt="2019-04-21T21:25:28.913" v="693" actId="14100"/>
          <ac:spMkLst>
            <pc:docMk/>
            <pc:sldMk cId="516055435" sldId="302"/>
            <ac:spMk id="2" creationId="{00000000-0000-0000-0000-000000000000}"/>
          </ac:spMkLst>
        </pc:spChg>
        <pc:spChg chg="mod">
          <ac:chgData name="Bob Cole" userId="S::bob.cole@dynamicsnavaddons.com::23112255-3019-4c94-98de-99e11798bdcb" providerId="AD" clId="Web-{D01D4DF9-04E1-4930-BCA4-D5A682ADDCA2}" dt="2019-04-21T21:25:00.147" v="688" actId="20577"/>
          <ac:spMkLst>
            <pc:docMk/>
            <pc:sldMk cId="516055435" sldId="302"/>
            <ac:spMk id="3" creationId="{00000000-0000-0000-0000-000000000000}"/>
          </ac:spMkLst>
        </pc:spChg>
      </pc:sldChg>
    </pc:docChg>
  </pc:docChgLst>
  <pc:docChgLst>
    <pc:chgData name="Bob Cole" userId="S::bob.cole@dynamicsnavaddons.com::23112255-3019-4c94-98de-99e11798bdcb" providerId="AD" clId="Web-{4BF6A822-68B9-3F10-2F41-70E5A0ED7B4B}"/>
    <pc:docChg chg="modSld">
      <pc:chgData name="Bob Cole" userId="S::bob.cole@dynamicsnavaddons.com::23112255-3019-4c94-98de-99e11798bdcb" providerId="AD" clId="Web-{4BF6A822-68B9-3F10-2F41-70E5A0ED7B4B}" dt="2019-04-21T21:29:56.865" v="2" actId="20577"/>
      <pc:docMkLst>
        <pc:docMk/>
      </pc:docMkLst>
      <pc:sldChg chg="modSp">
        <pc:chgData name="Bob Cole" userId="S::bob.cole@dynamicsnavaddons.com::23112255-3019-4c94-98de-99e11798bdcb" providerId="AD" clId="Web-{4BF6A822-68B9-3F10-2F41-70E5A0ED7B4B}" dt="2019-04-21T21:29:37.646" v="1" actId="20577"/>
        <pc:sldMkLst>
          <pc:docMk/>
          <pc:sldMk cId="2602022139" sldId="291"/>
        </pc:sldMkLst>
        <pc:spChg chg="mod">
          <ac:chgData name="Bob Cole" userId="S::bob.cole@dynamicsnavaddons.com::23112255-3019-4c94-98de-99e11798bdcb" providerId="AD" clId="Web-{4BF6A822-68B9-3F10-2F41-70E5A0ED7B4B}" dt="2019-04-21T21:29:37.646" v="1" actId="20577"/>
          <ac:spMkLst>
            <pc:docMk/>
            <pc:sldMk cId="2602022139" sldId="291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3F843-189C-425D-88C2-D22D45723D64}" type="datetimeFigureOut">
              <a:rPr lang="en-US" smtClean="0"/>
              <a:pPr/>
              <a:t>4/21/2019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6984A-608F-463F-B71A-D847B19D9B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3F843-189C-425D-88C2-D22D45723D64}" type="datetimeFigureOut">
              <a:rPr lang="en-US" smtClean="0"/>
              <a:pPr/>
              <a:t>4/21/2019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6984A-608F-463F-B71A-D847B19D9B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3F843-189C-425D-88C2-D22D45723D64}" type="datetimeFigureOut">
              <a:rPr lang="en-US" smtClean="0"/>
              <a:pPr/>
              <a:t>4/21/2019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6984A-608F-463F-B71A-D847B19D9B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3F843-189C-425D-88C2-D22D45723D64}" type="datetimeFigureOut">
              <a:rPr lang="en-US" smtClean="0"/>
              <a:pPr/>
              <a:t>4/21/2019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6984A-608F-463F-B71A-D847B19D9B7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 descr="C:\Users\michaela\Documents\Vertical Leap\Logos\dyanmics_nav_addons-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82099"/>
            <a:ext cx="5486400" cy="1775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3F843-189C-425D-88C2-D22D45723D64}" type="datetimeFigureOut">
              <a:rPr lang="en-US" smtClean="0"/>
              <a:pPr/>
              <a:t>4/21/2019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6984A-608F-463F-B71A-D847B19D9B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3F843-189C-425D-88C2-D22D45723D64}" type="datetimeFigureOut">
              <a:rPr lang="en-US" smtClean="0"/>
              <a:pPr/>
              <a:t>4/21/2019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6984A-608F-463F-B71A-D847B19D9B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3F843-189C-425D-88C2-D22D45723D64}" type="datetimeFigureOut">
              <a:rPr lang="en-US" smtClean="0"/>
              <a:pPr/>
              <a:t>4/21/2019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6984A-608F-463F-B71A-D847B19D9B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3F843-189C-425D-88C2-D22D45723D64}" type="datetimeFigureOut">
              <a:rPr lang="en-US" smtClean="0"/>
              <a:pPr/>
              <a:t>4/21/2019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6984A-608F-463F-B71A-D847B19D9B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3F843-189C-425D-88C2-D22D45723D64}" type="datetimeFigureOut">
              <a:rPr lang="en-US" smtClean="0"/>
              <a:pPr/>
              <a:t>4/21/2019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6984A-608F-463F-B71A-D847B19D9B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3F843-189C-425D-88C2-D22D45723D64}" type="datetimeFigureOut">
              <a:rPr lang="en-US" smtClean="0"/>
              <a:pPr/>
              <a:t>4/21/2019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6984A-608F-463F-B71A-D847B19D9B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3F843-189C-425D-88C2-D22D45723D64}" type="datetimeFigureOut">
              <a:rPr lang="en-US" smtClean="0"/>
              <a:pPr/>
              <a:t>4/21/2019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26984A-608F-463F-B71A-D847B19D9B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C26984A-608F-463F-B71A-D847B19D9B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8F3F843-189C-425D-88C2-D22D45723D64}" type="datetimeFigureOut">
              <a:rPr lang="en-US" smtClean="0"/>
              <a:pPr/>
              <a:t>4/21/2019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ynamicsnavaddons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00"/>
            <a:ext cx="7772400" cy="1905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  <a:latin typeface="Arial Black"/>
              </a:rPr>
              <a:t>Easy PDF Email &amp; Fax</a:t>
            </a:r>
            <a:br>
              <a:rPr lang="en-US" sz="4400" b="1" dirty="0">
                <a:latin typeface="Arial Black" pitchFamily="34" charset="0"/>
              </a:rPr>
            </a:br>
            <a:r>
              <a:rPr lang="en-US" sz="4400" b="1" dirty="0">
                <a:solidFill>
                  <a:schemeClr val="tx1"/>
                </a:solidFill>
                <a:latin typeface="Arial Black"/>
              </a:rPr>
              <a:t>For Business Central</a:t>
            </a:r>
            <a:br>
              <a:rPr lang="en-US" sz="4400" b="1" dirty="0">
                <a:latin typeface="Arial Black" pitchFamily="34" charset="0"/>
              </a:rPr>
            </a:br>
            <a:endParaRPr lang="en-US" sz="4400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191000"/>
            <a:ext cx="7010400" cy="20574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Presented by Bob Cole</a:t>
            </a:r>
            <a:endParaRPr lang="en-US"/>
          </a:p>
          <a:p>
            <a:r>
              <a:rPr lang="en-US" sz="3600" u="sng" dirty="0">
                <a:solidFill>
                  <a:srgbClr val="0070C0"/>
                </a:solidFill>
              </a:rPr>
              <a:t>bob.cole@dynamicsnavaddons.com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</a:p>
          <a:p>
            <a:endParaRPr lang="en-US" sz="3600" dirty="0">
              <a:solidFill>
                <a:schemeClr val="tx1"/>
              </a:solidFill>
            </a:endParaRPr>
          </a:p>
        </p:txBody>
      </p:sp>
      <p:pic>
        <p:nvPicPr>
          <p:cNvPr id="6" name="Picture 2" descr="C:\Users\michaela\Documents\Vertical Leap\Logos\dyanmics_nav_addons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04800"/>
            <a:ext cx="5486400" cy="1775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2022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Agenda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36143"/>
            <a:ext cx="8229600" cy="362165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 Why is Easy PDF Important?</a:t>
            </a:r>
            <a:endParaRPr lang="en-US" dirty="0"/>
          </a:p>
          <a:p>
            <a:pPr marL="114300" indent="0">
              <a:buNone/>
            </a:pPr>
            <a:endParaRPr lang="en-US" sz="2400" dirty="0">
              <a:solidFill>
                <a:schemeClr val="tx1"/>
              </a:solidFill>
              <a:cs typeface="Calibri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 Functional Overview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 Demo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 Questions</a:t>
            </a:r>
          </a:p>
          <a:p>
            <a:endParaRPr lang="en-US" sz="2400" dirty="0"/>
          </a:p>
          <a:p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962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Why is Easy PDF 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620000" cy="3032185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dirty="0"/>
              <a:t> Batch Sending</a:t>
            </a: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dirty="0"/>
              <a:t> History/Audit Trail</a:t>
            </a:r>
            <a:endParaRPr lang="en-US" dirty="0">
              <a:cs typeface="Calibri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dirty="0"/>
              <a:t> Email Message Templates Using Word, HTML, or Text</a:t>
            </a:r>
            <a:endParaRPr lang="en-US" dirty="0">
              <a:cs typeface="Calibri"/>
            </a:endParaRPr>
          </a:p>
          <a:p>
            <a:pPr marL="114300" indent="0">
              <a:lnSpc>
                <a:spcPct val="90000"/>
              </a:lnSpc>
              <a:buNone/>
            </a:pPr>
            <a:endParaRPr lang="en-US" dirty="0">
              <a:cs typeface="Calibri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dirty="0">
                <a:cs typeface="Calibri"/>
              </a:rPr>
              <a:t> Address Book</a:t>
            </a:r>
            <a:endParaRPr lang="en-US" dirty="0">
              <a:solidFill>
                <a:schemeClr val="tx1"/>
              </a:solidFill>
              <a:cs typeface="Calibri"/>
            </a:endParaRPr>
          </a:p>
          <a:p>
            <a:pPr>
              <a:lnSpc>
                <a:spcPct val="90000"/>
              </a:lnSpc>
              <a:buNone/>
            </a:pPr>
            <a:endParaRPr lang="en-US" sz="1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3648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433" y="304800"/>
            <a:ext cx="7260567" cy="1477962"/>
          </a:xfrm>
        </p:spPr>
        <p:txBody>
          <a:bodyPr/>
          <a:lstStyle/>
          <a:p>
            <a:pPr algn="ctr"/>
            <a:r>
              <a:rPr lang="en-US" dirty="0"/>
              <a:t>What’s New About Easy PDF</a:t>
            </a:r>
            <a:br>
              <a:rPr lang="en-US" dirty="0"/>
            </a:br>
            <a:r>
              <a:rPr lang="en-US" dirty="0"/>
              <a:t>in Business Central?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077200" cy="32004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3000" dirty="0">
                <a:cs typeface="Calibri"/>
              </a:rPr>
              <a:t> </a:t>
            </a:r>
            <a:r>
              <a:rPr lang="en-US" sz="3000" dirty="0"/>
              <a:t>    No Workstation/Server Config Required</a:t>
            </a:r>
            <a:endParaRPr lang="en-US" sz="2400" dirty="0">
              <a:cs typeface="Calibri"/>
            </a:endParaRPr>
          </a:p>
          <a:p>
            <a:pPr marL="411480" lvl="1" indent="0">
              <a:buNone/>
            </a:pPr>
            <a:endParaRPr lang="en-US" sz="3000" dirty="0">
              <a:cs typeface="Calibri"/>
            </a:endParaRPr>
          </a:p>
          <a:p>
            <a:pPr marL="754380" lvl="1" indent="-342900">
              <a:buFont typeface="Wingdings" pitchFamily="34" charset="0"/>
              <a:buChar char="Ø"/>
            </a:pPr>
            <a:r>
              <a:rPr lang="en-US" sz="3000" dirty="0">
                <a:cs typeface="Calibri"/>
              </a:rPr>
              <a:t>    Web Client or RTC</a:t>
            </a:r>
            <a:endParaRPr lang="en-US" dirty="0">
              <a:cs typeface="Calibri"/>
            </a:endParaRPr>
          </a:p>
          <a:p>
            <a:pPr marL="754380" lvl="1" indent="-342900">
              <a:buFont typeface="Wingdings" pitchFamily="34" charset="0"/>
              <a:buChar char="Ø"/>
            </a:pPr>
            <a:endParaRPr lang="en-US" sz="3000" dirty="0">
              <a:cs typeface="Calibri"/>
            </a:endParaRPr>
          </a:p>
          <a:p>
            <a:pPr marL="754380" lvl="1" indent="-342900">
              <a:buFont typeface="Wingdings" pitchFamily="34" charset="0"/>
              <a:buChar char="Ø"/>
            </a:pPr>
            <a:r>
              <a:rPr lang="en-US" sz="2400" dirty="0">
                <a:cs typeface="Calibri"/>
              </a:rPr>
              <a:t> </a:t>
            </a:r>
            <a:r>
              <a:rPr lang="en-US" sz="2400" dirty="0"/>
              <a:t>    </a:t>
            </a:r>
            <a:r>
              <a:rPr lang="en-US" sz="3000" dirty="0"/>
              <a:t>Send Email From Customer Card</a:t>
            </a:r>
            <a:r>
              <a:rPr lang="en-US" sz="2400" dirty="0"/>
              <a:t> </a:t>
            </a:r>
            <a:endParaRPr lang="en-US" dirty="0">
              <a:cs typeface="Calibri"/>
            </a:endParaRPr>
          </a:p>
          <a:p>
            <a:pPr marL="1325880" lvl="4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16055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7620000" cy="4800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Manually, on-demand send documents instantly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Store email/fax distribution list by customer, by document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Send documents by customer’s “preferred method”.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Store complete history of sent documents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Store copy of sent document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Batch send documents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Combine documents being sent to a single email address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Send messages in multiple languages linked to language code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 Create messages by user id, by document	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227796"/>
          </a:xfrm>
        </p:spPr>
        <p:txBody>
          <a:bodyPr/>
          <a:lstStyle/>
          <a:p>
            <a:r>
              <a:rPr lang="en-US" dirty="0"/>
              <a:t>Easy PDF Available in NAV…</a:t>
            </a:r>
            <a:br>
              <a:rPr lang="en-US" dirty="0"/>
            </a:br>
            <a:r>
              <a:rPr lang="en-US" dirty="0"/>
              <a:t>		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905000"/>
            <a:ext cx="6248400" cy="381000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 	NAV 2009 SP1/R2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 	NAV 2013/R2</a:t>
            </a:r>
            <a:endParaRPr lang="en-US" dirty="0">
              <a:cs typeface="Calibri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 	NAV 2015, 2016, 2017, 2018</a:t>
            </a:r>
            <a:endParaRPr lang="en-US" dirty="0">
              <a:cs typeface="Calibri"/>
            </a:endParaRP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>
                <a:cs typeface="Calibri"/>
              </a:rPr>
              <a:t>                               And</a:t>
            </a:r>
          </a:p>
          <a:p>
            <a:pPr marL="11430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   Business Central</a:t>
            </a:r>
            <a:endParaRPr lang="en-US" dirty="0">
              <a:cs typeface="Calibri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marL="41148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949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Demonstration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take a look…</a:t>
            </a:r>
          </a:p>
        </p:txBody>
      </p:sp>
    </p:spTree>
    <p:extLst>
      <p:ext uri="{BB962C8B-B14F-4D97-AF65-F5344CB8AC3E}">
        <p14:creationId xmlns:p14="http://schemas.microsoft.com/office/powerpoint/2010/main" val="1128386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Any 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33400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 marL="0">
              <a:buNone/>
            </a:pPr>
            <a:r>
              <a:rPr lang="en-US" dirty="0">
                <a:solidFill>
                  <a:schemeClr val="tx1"/>
                </a:solidFill>
              </a:rPr>
              <a:t>Visit us at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www.dynamicsnavaddons.com</a:t>
            </a:r>
            <a:r>
              <a:rPr lang="en-US" dirty="0">
                <a:solidFill>
                  <a:schemeClr val="tx1"/>
                </a:solidFill>
              </a:rPr>
              <a:t> for more information.</a:t>
            </a:r>
            <a:endParaRPr lang="en-US" sz="1100" dirty="0">
              <a:solidFill>
                <a:schemeClr val="tx1"/>
              </a:solidFill>
            </a:endParaRPr>
          </a:p>
          <a:p>
            <a:pPr marL="0">
              <a:buNone/>
            </a:pPr>
            <a:r>
              <a:rPr lang="en-US" dirty="0">
                <a:solidFill>
                  <a:schemeClr val="tx1"/>
                </a:solidFill>
              </a:rPr>
              <a:t>Also available for Microsoft Dynamics NAV:</a:t>
            </a:r>
          </a:p>
          <a:p>
            <a:pPr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2800" dirty="0"/>
              <a:t>	Easy PDF                       Dimension Management</a:t>
            </a:r>
            <a:endParaRPr lang="en-US" sz="2800" dirty="0">
              <a:cs typeface="Calibri"/>
            </a:endParaRPr>
          </a:p>
          <a:p>
            <a:pPr>
              <a:buNone/>
            </a:pPr>
            <a:r>
              <a:rPr lang="en-US" sz="2800" dirty="0"/>
              <a:t>   Easy Ship                      AR &amp; Collections Mgr.</a:t>
            </a:r>
            <a:endParaRPr lang="en-US" sz="2800" dirty="0">
              <a:cs typeface="Calibri"/>
            </a:endParaRPr>
          </a:p>
          <a:p>
            <a:pPr>
              <a:buNone/>
            </a:pPr>
            <a:r>
              <a:rPr lang="en-US" sz="2800" dirty="0">
                <a:cs typeface="Calibri"/>
              </a:rPr>
              <a:t>   Shipping Connector   Easy Currency Exchange</a:t>
            </a:r>
          </a:p>
          <a:p>
            <a:pPr>
              <a:buNone/>
            </a:pPr>
            <a:r>
              <a:rPr lang="en-US" sz="2800" dirty="0"/>
              <a:t>	User Session Control  Excel Journal Import</a:t>
            </a:r>
            <a:endParaRPr lang="en-US" sz="2800" dirty="0">
              <a:cs typeface="Calibri"/>
            </a:endParaRPr>
          </a:p>
          <a:p>
            <a:pPr>
              <a:buNone/>
            </a:pPr>
            <a:r>
              <a:rPr lang="en-US" sz="2800" dirty="0"/>
              <a:t>   Jet Reports Launcher</a:t>
            </a:r>
            <a:endParaRPr lang="en-US" sz="2800" dirty="0">
              <a:cs typeface="Calibri"/>
            </a:endParaRPr>
          </a:p>
          <a:p>
            <a:pPr>
              <a:buNone/>
            </a:pPr>
            <a:r>
              <a:rPr lang="en-US" sz="2800" dirty="0"/>
              <a:t>	</a:t>
            </a:r>
          </a:p>
          <a:p>
            <a:pPr>
              <a:buNone/>
            </a:pPr>
            <a:r>
              <a:rPr lang="en-US" sz="2800" dirty="0">
                <a:solidFill>
                  <a:schemeClr val="tx1"/>
                </a:solidFill>
              </a:rPr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23735765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0E031C1095B0408DAC708113DFDD36" ma:contentTypeVersion="12" ma:contentTypeDescription="Create a new document." ma:contentTypeScope="" ma:versionID="20e2bd1c6e7da74d278288d5858f637c">
  <xsd:schema xmlns:xsd="http://www.w3.org/2001/XMLSchema" xmlns:xs="http://www.w3.org/2001/XMLSchema" xmlns:p="http://schemas.microsoft.com/office/2006/metadata/properties" xmlns:ns1="http://schemas.microsoft.com/sharepoint/v3" xmlns:ns2="a2851d27-5ce9-4c46-b6d2-9c60a9ccacc2" xmlns:ns3="0f9c49b3-675d-49eb-9aca-ecb844870355" targetNamespace="http://schemas.microsoft.com/office/2006/metadata/properties" ma:root="true" ma:fieldsID="3a93fda6bcea0489ae856cb308ec1ea7" ns1:_="" ns2:_="" ns3:_="">
    <xsd:import namespace="http://schemas.microsoft.com/sharepoint/v3"/>
    <xsd:import namespace="a2851d27-5ce9-4c46-b6d2-9c60a9ccacc2"/>
    <xsd:import namespace="0f9c49b3-675d-49eb-9aca-ecb84487035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4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5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851d27-5ce9-4c46-b6d2-9c60a9ccacc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9c49b3-675d-49eb-9aca-ecb8448703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BA158E4-4107-48C1-99F4-8131ED637568}"/>
</file>

<file path=customXml/itemProps2.xml><?xml version="1.0" encoding="utf-8"?>
<ds:datastoreItem xmlns:ds="http://schemas.openxmlformats.org/officeDocument/2006/customXml" ds:itemID="{79C72651-405C-4018-B5E7-84D24278D995}"/>
</file>

<file path=customXml/itemProps3.xml><?xml version="1.0" encoding="utf-8"?>
<ds:datastoreItem xmlns:ds="http://schemas.openxmlformats.org/officeDocument/2006/customXml" ds:itemID="{0AC1773B-AF8C-431E-BC0C-CD11888376E3}"/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6832</TotalTime>
  <Words>178</Words>
  <Application>Microsoft Office PowerPoint</Application>
  <PresentationFormat>On-screen Show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Easy PDF Email &amp; Fax For Business Central </vt:lpstr>
      <vt:lpstr>Agenda</vt:lpstr>
      <vt:lpstr>Why is Easy PDF Important?</vt:lpstr>
      <vt:lpstr>What’s New About Easy PDF in Business Central?</vt:lpstr>
      <vt:lpstr>Functional Overview</vt:lpstr>
      <vt:lpstr>Easy PDF Available in NAV…   </vt:lpstr>
      <vt:lpstr>Demonstration  </vt:lpstr>
      <vt:lpstr>Any Questions?</vt:lpstr>
    </vt:vector>
  </TitlesOfParts>
  <Company>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Dynamics NAV</dc:title>
  <dc:creator>Bob Cole</dc:creator>
  <cp:lastModifiedBy>Bob Cole</cp:lastModifiedBy>
  <cp:revision>626</cp:revision>
  <dcterms:created xsi:type="dcterms:W3CDTF">2009-09-08T13:29:07Z</dcterms:created>
  <dcterms:modified xsi:type="dcterms:W3CDTF">2019-04-21T21:29:57Z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0x010100370E031C1095B0408DAC708113DFDD36</vt:lpwstr>
  </property>
</Properties>
</file>