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80" r:id="rId6"/>
    <p:sldId id="281" r:id="rId7"/>
    <p:sldId id="282" r:id="rId8"/>
    <p:sldId id="283" r:id="rId9"/>
    <p:sldId id="284" r:id="rId10"/>
    <p:sldId id="291" r:id="rId11"/>
    <p:sldId id="285" r:id="rId12"/>
    <p:sldId id="288" r:id="rId13"/>
    <p:sldId id="289" r:id="rId14"/>
    <p:sldId id="290" r:id="rId15"/>
    <p:sldId id="287" r:id="rId16"/>
    <p:sldId id="286" r:id="rId17"/>
    <p:sldId id="274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8E2B"/>
    <a:srgbClr val="5136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64970" autoAdjust="0"/>
  </p:normalViewPr>
  <p:slideViewPr>
    <p:cSldViewPr snapToGrid="0">
      <p:cViewPr varScale="1">
        <p:scale>
          <a:sx n="74" d="100"/>
          <a:sy n="74" d="100"/>
        </p:scale>
        <p:origin x="19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95B0D-05BF-4B04-830D-453A8F575949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25A21-22D6-47FE-B83C-A6E034163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73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25A21-22D6-47FE-B83C-A6E034163A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12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508E2-9A9B-4B9F-B158-4CFDDE5343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74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508E2-9A9B-4B9F-B158-4CFDDE5343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43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25A21-22D6-47FE-B83C-A6E034163A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41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508E2-9A9B-4B9F-B158-4CFDDE5343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95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508E2-9A9B-4B9F-B158-4CFDDE5343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72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508E2-9A9B-4B9F-B158-4CFDDE5343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6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29D83-9F81-4759-81EA-239A8C4936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48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508E2-9A9B-4B9F-B158-4CFDDE5343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98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508E2-9A9B-4B9F-B158-4CFDDE5343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68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508E2-9A9B-4B9F-B158-4CFDDE5343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71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508E2-9A9B-4B9F-B158-4CFDDE5343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37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508E2-9A9B-4B9F-B158-4CFDDE5343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3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67661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0447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9251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800100" indent="-342900"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2293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03777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18388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5571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54484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77719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16136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4336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31424-7449-4D23-8F6F-0EA008792FE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1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1362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1362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1362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1362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1362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1362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cbanking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Reserved for Intro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Please contact Tim for Assistance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6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0711" y="3202058"/>
            <a:ext cx="76306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Save time &amp; energy with NAV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cash management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66153" y="4980682"/>
            <a:ext cx="3923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Jenny Hollingsworth</a:t>
            </a: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Senior Application Consultant</a:t>
            </a: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jhollingsworth@Innovia.com</a:t>
            </a:r>
          </a:p>
        </p:txBody>
      </p:sp>
      <p:sp>
        <p:nvSpPr>
          <p:cNvPr id="8" name="TextBox 7"/>
          <p:cNvSpPr txBox="1"/>
          <p:nvPr/>
        </p:nvSpPr>
        <p:spPr>
          <a:xfrm rot="19720396">
            <a:off x="3979716" y="5334625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Picture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956" y="4556368"/>
            <a:ext cx="1958229" cy="1958229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7" name="AutoShape 2" descr="data:image/png;base64,%20iVBORw0KGgoAAAANSUhEUgAAARIAAAIoCAYAAAHSOVTjAAAAAXNSR0IArs4c6QAAAARnQU1BAACxjwv8YQUAAAAJcEhZcwAADsMAAA7DAcdvqGQAAP+lSURBVHhe7P0JuCTZVd+LrpzHc06e+Zw6NQ9dXdVzq2epJdRoQrJkQAhLgJnBGLDxg2sb+w40F9vPNh7A3OfhecA8MAYENgiBmNGsbnWru9VDVXd1zdOZxxwiMyMy8v5/KzKrSkXL19/37v0u9/tqn9oVkRE79l57zWvvHTtSpjQ/M97P57NWLOSsmElboVSynH7nsznL5TJWLBatT8kotn6/b5ZOWSqV5Ewxb9lU2jKZlOVzOev1el4mlc5aHMeW0b1u2LZOt6t7feuqjna7Y139Vm0WhbFFUeT30gCT1v+CQQ8qZ7IOSCGXt4KAy+UzVigqc17OWK6YtawKZzIZz6m4b9lslmqSxnUtm8mr4pTlVFcml7WSOlcS0Hl1LKdGCoW8Oljwzvo1dYLOODD8oMJUVpWrIX7n83q4AFYEFIBxzJe8onKl4o3FYWTtVmA9HaNebM1GoKsZdS6pY5jzOZ4reKYdAPb6lb2MOkx2Mh3YO9t3EqlBCo6Ui+qNGi2LXCqcFfQp0Cdabdc7NqprO+trdnVx2RZXNyzWvWwqY/04svsefJONjlcdK9l8zgEjh922hZ221QV8NzInJxlsQqaucgZgpifGnszpwQIozRfEO0KjSJXKJBgSIQVQ3k6cuGxrFy9YrRPa+dNnzIpl8UOsQ8VGRka98tOvnraVq0u2urxsB287bNm0gOwnjWYdsIywKP7QOTyXzema+CrWs06mWAzpx5QKCQvQOa+GUgIgKxQDTKcVWjkKbKJUtkqlaKudnp29vGybOw07v7RiJ89fsFY7slgYqTeatra+Y5/4L78tTPeFsdhyWfGZ6i2Xy1bS85CrLF7K50Q++ExAJZiZHn+yIMxUdBPsZIQV4AT6DJU0AwvOXLCmAEirsdOXLtiGcD1SHbGFhQWbqtVsanTENlsNlc9aGIaSE9Afi696NjU94QIAdtIpdVBt5bIJS6T6ML2QAfMDzNzc1JMF8QEPwBspFSKB4qJ63llatnOrWy5J2622GgKLJuyBtZ4trVy1bjsU+D2RLbJcpezMHarM9lbdJqemxfRlyxSU1Vn4kE6iArJpqQEBBJm81f17ZwRMwuWgL6uCCdfrwXMX7UWRYbJatjNbOxbUt+09b7rDvvEdb7N7Fuastblhy5KidhioQnRQbL1uaN1YakKNgaOly4u25+B+K0kwSPAK0ihWsVhlU73I+kNg9i3MOgMPxQxAYNw9Ude+dOqszdTG7dXNbUsL/T/wjsfsO77tW+3eu+6xg3t32R37Fyyr6y+eOi/RF3lFlo50TwHyqjOwYygpW75y1fYd3CcyS/QFTDfsWl5qJI4ErsrHAtwZOCusuG4QIPkBUEUdG5eu2Jwwcm57W8zZtf3jRfuu7/p2m941bymVhVylSsmeeOhOu22mZrMjFTGjlJq63BaZILdkwnpRz9qdyDqQ0iUqbcWsMCOyojayKFQpQQcGAEroGbi9yLmAUlOlsZrdPj3juiGjLv7NH/pe2NI6zW0nV9RpCuVm1ZER+773f62tbmzb/FRNnZFGFkA9MCRFR/2hsBx2Oq7YYmEKNaDKpPUhjsgmbezAFKR5nU8kXm5zYKytLes0GvbS2ppNjI1avdO1+elZZzpQ2o+7POrkpMFZkezv/eCHbVEinVJHADIKO7bVbHlDbUnW5z79OdcpPeySsIXU9SRFIWRC0qgwncW+JMoHCSpJv8RqfL3RsoAHdI74tRo7EsuCehVaJMZDYhr1HXvqS0/ZZ7/4lE1MjNoHH7rdCpBB9eQExJj0Sox2FXQtkaknldDvZ0CK51AYikRK1EACjFCFxSVXHK2y4KMVuyqm7QqYSI1mZAoi5U9++pP2L/63f2lXLp+2kelx26qv2uXlTXv8e3/c/uWnX7anXz9nX3PvQVUsSRIGUSEdaelAjN0XQH/8B38snhG3CBuhoCD3JdoCMZGmY0cOPJnNp8XduBESZ3F5uL5tq4urDnlDRhAtfeeB3fZT/+HX7fVu2kYLI/bYQ3fZ6ZdftvGF3TYVtmx/oWeP3HPMDoqZu8Lc+bUdNSZpERuUwaiAe/Sxh8S20sj63eWe2u/HIp3uJZiRbnBrq4dywlJWNmlzQzwjaWjrdxj3rCX01qoF+51/8w/t5//Gd9n3fPjrLRuXhFXpjs0Vmxgp29e85W129/4DVhaZHzqy1+6eG1NnhBkBFshIwh+vvPKyjY6OXlMfZNp1FZUAc93kg4FYvDM+Ny/xlt0Q3WEwzMD9xw7b3tqU3XP8bsv3O+5wTdbGrNGJbX15yepSgM12iwoFXNGO7pkT44q3XHLE1Dp/x3ve7f4NTM9x2C4OnAOTlbHKCgtwdA+S6JhXT5tBYGvNpoCRclLD/UxBXlrbtlav2rOfe9q2ZAZeO/WaffnZ5+zzX/yCPffcF+3SpUu2vbmlTvVlLlAQElsUHUwtaf3t3/qE9EpZvtJ1QPAmAcx55vgdh57Ee0NbpvSfhMsW5SpsrTes6TwTqUIkJGV7RapTL79kC7ftl1WXrWpsW7VWsvGxcQGcs1dffc2mJydcOn/5T5+zkrR3o960sgxjKEHoBm27/e47YRSBKeMozGd1j7YdM6Av7svjISHvurH74AErqcKGgMGSdCRV//Sjv2vb4bb91sc+bv/0H/wLu/T5L1t2s28rJ5csOz5tF1+9bMfvkmiLpKiC0xuBYzyUTumo/oywkEen6X5K1HAP0PlGZkTtODBwNKTB4xJT+xUUYJQSk8mfxc5wuSvrVxibtb/6oz9of+fv/R2bndplC3c+aD/8N/4nC165YnuO7/YG4ZOzaw2v8/Llyw4YCX2DE/5bv/JRJ5ug0j0xrwC5BkxHSgwGQ+VjtFJiYGFRfm/Bqhgz8RHGjfTo9/7PtrbTkqXVtUPT9vJnf9d+5T//nBX3liVtVWts7tjS1rb9q9/+rHcO59yjAhp0TZeSoxZgsFzThyrjfg8UoYEUKlAQY/pcIakQjHVpcUlARdYUmlGXRdkszNt3/rP/ZJ95+gVJRN6e+NDX2zs/8EHbNb6gylJ2dX3L/uD51/QcLctulRK3Afug5qXhUzY2nuihlsS9Ixc2wcwAmFh6BPrQg14kfdDrWGu7bg8du90C9WRERjQhXU7/x1ZvNmxltWVbwsKpU6/aC889aydPnbQvvPiiLek5sZeKi9NUeyQUV4XhnjqMW9uFDwRQR14hfk9HTB2IqcGiA5NWoUSsBRT16Hy7Wbcr6xu22mrJ3QwtL1vTkdUtyaoD+M/90Sct0xMu1EgHIz1WsTE55XFXllpYaIsMeI+hGiyI/+g5im5HnuL5qyv2H//Tb9jP/8KvC5CWA3KNZ4qScRhKZV0ZKYCy0sSknVxatDv377UR3Y9UeFI8Afl4GDu1Lrcgmy1bIZKUmHyivqqTpq5Sh3QTzlUkrGfyRRsRdnguJWbuwZBOiZ790i//ptsmWNKBgXYopxS6QBXKEfSgbPeuObu4uOhRYBkfRRX30TmYCEnMR378p6yRkp0R7/S6alTPVtXwWKXqNaeE8VKh6MxekghjhHPCcF+kTzgDbyFrWztN76QD0+tJigQZ9iHCz4ChJDH7F/YJA1hVRZ0CHX0DummkhzXPFe0PP/15C/RsR891W12bFEZxGwg/ygIKUUbU8+K7elsRJ66fEn6TJ0nvH//p5+CNBBhiGucZNYDL0N1qyMnu22dfPWUpqW6BI6zlbEPOVg4MCyD8SULh33z2Rbtw/qL8HPlAYsySXI+a4qKydMjc3Ix4RtIoIOrivYmRqvWEVTCSZFqXPyz9RTkHBpWGzMfiARznzU7RvnTyNZkGibLo3pbQb3uvJFmVgltxKgJTa62OvSCnPS0fFwucVQQwtTBvh2ZmrL21IUkkVk9iJjpLa0OswCv6X0fF7O1OAozI7szVFHTbYUGVv+ZDFs7hYmw/yo+FZKF8gpIApCdcz6az9qokZPKJrxH2xLCSHgK7H/nB77cHZudsRwDgknRVHi9AXH6dROoOQKaELXSbG8qDB+afbMkNuLLatEuXr4pnEm7HR0VdAz1xcoi7KQxURkrSqPRK1aliSJA5fcqWha1ZRQvjk1P22ctLNp7tWCNo2PrGDu16DIVnN3yO6IFYq1BI24WLlxLMtEQzPPbLV5ZVivAieQAOb9Yb6o0eknJi1MXjcnE7KMZ0uFVVn37/3AV7bO9ee/nCRfv2f/RzNr5yyT703d9vTbmcGamGvMgVyJd2IIY5aUaSiwQ7Xv78JCfem998799Bdb966kpizEjiB4BlmIsUd1vSwmY7ja6Vy3kpM1l53UJPpCWNKmFnnv+0/dpP/QPbbDStIs8tLhXscy+dsk+/fELijT5EC1PWCeLPdXXDwyQB4FcVWgS5dDaQYxVks6lAshuoYCB4AomgrvcD6b1gp90NpPuCYi4XdKMoyGTSgTz+INVPBXfumQ1+4//9z4Jf+dM/DX76dz4bSHUF9731bcGO9YJePx2U9UxO7cQxWSYvjoOoG8t8S01llHOZIPH0bl+4W1o1nJ2eC5dWN0W+lPReP5TFDjPZdBjJoxZQ4utemJFKUE/Cju6LuUOJd9jP9sJ7Riph2E+FTzz6YPid73kivDK5K7z01KfDU1fXws3NHQKVUHFZKKnx55GPlI7Chl+fnKiEDswdR/ccK5VzYV6VzoxNhssbO3IzOqGYDMUQ9qJQ9g5bb+F4pRg2Zfe7AqZQKOIIhQ8ePRh+5L0fkE+wGcpxV3kLV86cCj/xqafCFy5eDYuVcrhTb4WztVrY6LZUd0rA9NTZOJTqkID1w3c8/iiAueg7qkulfFAdSQUP334wyOWKgQyfk2mkUAiyQq1idZEwDtqcFzK6Fzu6D+Vzwdal1wP5KEEmnQnqG2vB733yC8F6r69n9FvBeq1cCnoidyoldkjFyiLvMKsOxVAJmQ4d2b0/n82GuWxeKMyG2XwqHEXNZAphtx2EpZww1IvDtuJaSbNyXxhJe9ljC5Ph48dvD/P5QthuNEPxRbi4uBI+dfFSuBmJ/YVBWTo93w/bsq7SBMKySIY0C+v9flpaMR3ee+exBDPSpoH4RMwpRiYXc8HefTPBeGc7COqbQUM9U6wcjBcLgdxHlcl4D+UVBh98/JFgdn5SKqQtTKaCxnY92O60g3ZXQhCD7WKgwDDI69jqdIOusprU88OsdpVLqjORpopQZ6lAvm4gRg7yyrIUwesry4Ei1qAf94KW504gTz7oCCDZoaCq33cd2h8UgnRQ0jOZYipYW9sMmkHLge7qmW63E+yamvJjWY0LMw6APIVB7gXf8A3vlkPZT4DJh6lWOhW3+lHcsrjTysf91thIuZVN51rTczMtad1WO4pamSjXktPeUo9amUzc+uhP/1Qrr2fiVKfVL6Vakepo6Xxd0EgVtNJRqhUrb4cd1VdttXVNJlDPU0eUHAsqE6fkUoUtB6bR77Z6aixWxZ1e3Opm26361mrrcLnUeu3ySitoqqBkJUiHrSBKznNBU4iKWo1Oo9VI91oyd62U6pAma7VbHXVADYehgE+3+u2gdXllqyU+oUEdVUe6oJxufeSD72tJt7V6mX7LGXj//rlSJZuLCv1ClM6no2IvHY2PjkXrFzdVXxgFMultKWN5CJGi2yhfKkV/91veK2PVjQ7N7I6KTYuC5na01WxFW4ollteb0WYQRHV5p+l8L9puStgxQT2LFHxGh48djd71rrdHDz98LCoUslLmWbUQR46ZShi3pAJbvVTY6gVhK1uotLq9VOv1nUutdF4MoN6oWEuhtx/FL62ZkfHWo/fe1UpXa63p44dbk3vGW/fed6S1p1Js5dJRSyKRlB0chznKW2vj7GutkZGCMJJksU2rEAizKmDHjx/P33EHZ1+ZPvrRE4Ozr0y/9hMfsuP64+4rJz6q/3Tiz/MfP8x+8qs8O0wf+tCHBmfXkwNzw/H/1uRk+vOSbgHz1dItYL5augXMV0u3gPlq6RYwXy3dAuarpVvAfLV0C5ivlm4B89XSnytgUlOTo/0C03IsY8pmknnJYtGyLEXI5qxQyisMT8aJGf9VFOjjvyRWfDAASWYpVN+SeSOfQ4rpacp/swCMqZyQ0asw9GFWhvEZC+52Bou/coOKvAHldC7tQBSZHSvoXDFqoSTgBFChmLOsrjEUmwDArEnym1m84Xk6xVS0gBSgxXIpWbyjjrIIg3p98Zc6TBkWfzELl/ZxND3AmBwLv2ggmdplHU2yWKtUTI65YskqlbKPfnaCjk/r9RjF1DM72w1rM+uSK3mHqI9yHAv5otfJb8p6XTpP2mHVknC3f89MPysSlIrJsjTWzoxWK1YqM9ufUSEVzhWEdvNx2263ZxuLS9bd2raVrS0TdLZd3zFoMTM1bnc9cI/qKpriau8YQEHSbqdpnbBr9aDr802QDNIwAE7OjNVGn2QFEWtdgK5cKCZkEMrSWUErIFl40WhFVi2NW3Nl0dbOnLF+OmdRKmMNYaZWG08qVoNnXz/nc49jtTEnC/wV9ro+xcgqpV6fOVoxp859fZ8owjCzAKk8mRHkivp91pSJbRbvJTOp8EXRGWvt/FU7d+qkTeerPjH25YtLqjRSoCwMNVoedPeZWREwq6trdvnCZTty6KCw0BGmRXJ4Rw3nRCpG251E4hMm21nSlIYcThLRDYz000KXQGZeiSP/xeeuWCxSTFRG7eWzp60h7ld9vmZqRIAuCCML89PWZGCMCSthsdFu22997BNWEq8hEKRMhhn8stXGxmxkZMSnj6sSBNYCpoEQhgJCEusemAdiVpahydpG3b74+llrdFq2usU4f9rWGjtWFNMy2ZXPIWkZi0T7ojrBeipSLMmBDL/xXz9hTAlk1PuMyJ6VxFQqkiR1vCgpBBgWewgj0iGIKahz9En+hWIAmxD9P/ncCzY3OmpN8cPVlVXbNz5i3//+d9n3fs3D9t1vfdh6rQ6DWRYETQbB1XjPgm4y0g9ZmtIZv/arv+VYGqoIMvPb8I00gOXVbmbfnpkn88KIk0gMOxS7sh4sSjqYRF9qBXZpfcMeP3bY/vpH/qK9771/wY4eOWyzkzV77NAe+43PPW0T1bK1ul0rpLM+zRMLIBbnJCllC7vmJQRFZ1IASet+X7wXM9mBQhNKnHYu70IbfMLCwCmR59MvvWaT4vzVZkO8ULIn//p32yOPv936MJp4oyz6jk6O2k99y/ttW5g5OD3h5GTqD90EVsEyEnXx7AUXUweLuSOhLwdZ1H5eAKaLaDeRpphP+zRuuYhWlPwvr9n8zISdWF6yADUsNE9OSHx3Niyob0ih1aU6YqsIE7Oz0/adb7vf1rabVhUf1EYqYva+MaGA5GXV4MWLlxPJEY/14tBNBpgSuD6XJM0qHhEGwAiz9yAzFQtyKbNdwlCnLfESM42XJIKCnqld/npdaVY9U6pUrDY1afffddQeOLxgAcpJjSB1cdy3nUbT9cROEz4KLJatYTEXM3AsgeuKRGEo0jjziNtR9a77lVMq0GgHtiotWhspW7Zn0hNd524Wc3WFjShoW1sMurO5bv/u53/BitLG7/uah+z26RHRPHQgi+okylI9tLbq/OPf/VMR3KdSXakx5YMhRE+lWSrkDErvZBNYdzdaqjh9W4iwegCWtrpmr7xywv79f/g39ku/+PNWmqhaSpj8k89+ytayVfuun/0l+3effdkeuH1XsqqM2XphAjFVI4lVLxd9ITJ2uRen3GTAP+ieNMvZxH3OVGlpV37ncrGVpXQ2Gw3bkQhLBiwU5jbX123XW/6Cfb4eWRcCxYGNVMfsR779W+zf/7Vvs79812579N477Pvf86iPs0LSjqCRfEiU29YVI7OQGBvEOgfBIgUqEZa5EO8kKzvAAEAk53l75dWzNjM96YaqIyLLdNnR47fbPRM5+5vvf6/P4Gd7JRtTT/Nh3e656x579xPvsdnqhO2anRAwj4h0HcdomzUQaUxG2apyCWAHt7qiAkcAEiIS3wIxogcxRkkovbq+ZvXtugr1TViGt21Wiu3w3G574L77LBb/VMZGfJT45MsnbVvKbkcSFbr+MJuX4ssJw13xAVKIX7O5vmpt6RrWTw0XcNF20cknhQVkTjeMi6CNhRnmBnPSIcyfFGSFI1UUBi3rSIueeeVl+R9btnjpoq2sb9mFc+fts0992i7IDq0sL0u0G3o+q5xP6K9OtKOuW+fJuTkrj4w6JsiuR3R0jJDxDYZZAuRWLS+0s/imgwEUra9evWqvv/Rl+/3f/ZhVxyoWipcW9s7YvsN71auinVlal8bsW73ecEu8WmfmPVmYIYK7FC1fWfK1dtghtCyrSvDg0rh4iZOSOCpAzXqXw4f322az6RWwdoXlIpnxMVtZWmY1qD398U9b+/ymtU6tqYdT9tP/+jdtWqTaf/iAzarXa20cIjrFnDUri/IDEf59dZyVzSzLlZQK8xgp1yMURNMl2k4X9TDoW9up2whL8wUO1viB7/qf7cCdR+xr3/FWO3jsiM3M7rU3fe17baZVsB/8y++zvizx1mbdRfSnfvn3bdf8jDR14jqymBjsZMSA+CXwI2vDaZtVJOlQTIfKFSax8L7EhDV1TWFDrCvG6/v0PoVhrvf/2E+Lc4s2uX/BWrm6Pf2Z37Wr8aJNTY+rbMZOnz9rv/KnX5AFFkmZKhmIK6tcYQHWRyXrdyXWAg5mZ52UkwZMAASS4dgRCKwU2zs24Yso3FoKuNtuOyiUd+1b/peftYuyQfO799j7PvJtduzIHTLledtYW7UXz14VX9GM+fopGm/JIHJkhbNPv8o8dOVos0CLTEpLu7qkwCdhKK0XSYH1pIzkFLeEi7pIAu9mJIqnXj/lD0mfWbqTsc9/6Vl7/dUX7cTLJ+zk6dftihynbQHKig18DaCpicQwLommcEe70i9BY1tCIAWnjnY6EmkkpC/0eQAlbJC4UR4r25oc5qlq1W0CyoVlRHB8Rqo9LXW9b0rkUe9srGrliTFJjNSAVACxCxhgeQmLvCZGSl43zlIkO/RLv/pf7T/+p9+y//DvflmAKNhS+9ItKXeYc+oB8pzKyHHOFu1PP/+MVHI3cQ91r6hKsZ5jsrYNOUrf9OM/aVm5i8V0ySRWlhaWYtauqDnWRInm6qF4TEzH2ifWSqHOU6mcO0SOJFFipwHZRHrWprB+rY/NkYPU082OMJCW8esKMyxwqBVKxlsko9URoTVwrETy8r8gnRLpMdlrWWxcPjlU4zWXhlQakZR+kuakg32RFulri0FhB5dSAfObv/kJx166i+etO1gTFE9bjcDF0+miVeRpj1YV58iugD74iASaWQ/3D37pv1qohmKFH616y20VPEEso+7SYavLcEL6eXn6OTnLLHOE+f2+/oiZPDy987Y9T/IOB+gBRNC3en7VLveyttEMfDFetyPm1R/xCMufCZqz8m8j4cLqWzYrcsUYGJVFb1yS0lttytqCWcGU1j0WrLNWsyG/JqEKkshCsJxdvHwp4RG8dgRuS/ajcXXdzux0bHllha4b6zq68hvcXKunabkMZZhVvABKf/uV16y+tu3kYG3proMHbY9inH//i79oc9PTfh1eX9veFhYTPkFXuZqg4zruqMMyDfoh0mCq+6m8vbrZtS3FtJCClBbDtVUGvyIrzcmKrYxcBxb7Amivl7EzhYz1OpI6BeRlqfnbDh+2xivP27HbDngU54ZNORA+MzKyaFgSq9xdj4niaejebEe23Qjt6S+fdsMGEJhn1y3qJRoVpyYraaA3rCAcmgRU9aeefUFuw6Z96cqKLUvRleUs/d7Hfsv+6nd+WGSr2k6rJUAyYvLEppGu8wlCLUw3On1pPIIiOFk0EwC8zTJMrg9EOnxZVgDKXAnd1xfdwVsrO23bd/9Re/Twbvub/+YX7dTZ1+1rH3nIbrv/IWGzZzMTE0K/MK7yJIBgKRoiTJss/Ppzk1KPPHL330E8l1e3bX2zoUssTxGUA6TwGkZVCg9VPCJHZ32rYVWJ9I6UF2GqO1U63r5/0r71zrsVTnRl7iObHi3bq+sN+83PPG11le1i4KSTWDA+TGjsa6GugPD1I7t3TwcpFlf19VvCopsymGFQqFaCMNUPFEwF0hNBIZ8NspmMAhQLxEcSqlTQ0/333XYoePbV14J/9clngvUwCgrFSvANP/TDgRzyQIwaiMdVZ9ZX/iRZvKvMMeqngsydR+bvzufTvpZpcb0exqm0eD8VhtJqajCUsIVRtxdGvU6Y6ceKAOQz9PuhCoYKzlhSGX7nh74+3DU+Ho5m8+EH3vFwWO6XwlPnzobTC9Ph7/3+p8J6ux3WRsthW/X0+6yZSg1W8aTCXC4dyj8JM7cfXjhWKubDciEbzk+OhEGUCluBkKCYTAwVpuJ+2G42w3wuK8Sg01i91Q9TuZwvksJm75eaPTg5FgbdZrhv195w8cql8OLGVvjUa+fC18+fD4v5UhhIZYvfWV0vAACIJUmqRwiQwgszxw7vOiKRiAqZnExgP4o31qP8yFTUasr0CgGhHIiCrucUh6ZS6UgqOQr7KZmaQhSnUtHRA7ujd+3fH8WFDEgT+6ejF068Fq3lR6LXr1yOGvW6LIeYJtWPZIuidtwRJdKRtKzqy0YiVyTyRZm9+3btL2YLgjbji6TGZ6bC9uWL4ejkXLheFyZ63VCRmyASeYRCiVoYsAZOvWP52PuO7Avn52fCZl2KKI7DbtANXxRZPn/yVNhpt/RcP1QYHZZpI5cKO2FMxDEgjUiS6YcPP3RvKOvbF7N0Aul8X1glhR8cuO/2oBbWg3Iow9/t+HqmuNcLpP2ClFSOVJCYLxXsKZeCd7/9zUGpnA0yURz0w15Qb+zIS+wHvuCk2/P1SqOlWiDV7vVIObtwSFUFqZTKdLrBgT27g3TFpSAX9KJOkE7FQSVXEJcXgkV5wJPVWtDsJIuqMvlSUKyUBwujskGhkA/+3o98b5DqqtLtKCiOFIJmvx1sbm0MVm8hJamgImDr3W6wvN0MZGv8mvjCc49lkb5QKwxkSsKWaN/KplhQFbdS2bCVz/Zb/ajROrNypVWRKqlHUasTBa2Ner0Vp3ItWeRWrPOFkbFWvyH9XWJhVL8lPm6tbNV9HZP8k5ZMRatcKrTkRPtKnU6UapV8UdZgQZV+f/M3vM8XVWHTWlFHPleU0ePCZtBupZUfufOeVjldaMlhaxVClWExlHKTRVKldOs3/v7/2Aq2dlrbGYV+xUyrJ+Blw1pRNtXqijJigFao8p127AurACRKh61+Jn1tMdVb3vJgspiq12mlo0w/iPNF0bwTZItlKadMEFdGgvpOEOyuSqnJz5XbEMg4e5ZjKEXXCWql0aCXTwWHp2eDURbadaMgFVGXBc047XxgKl+UUpRX67/T+h2H6eB7v/UbPB8/vjfIZtV2Kh+kpZmEpqbQnfNFVL1C2Mr2Uq1CLm7FUb4lhXxtIdW+fWN+/s0P3dPaiVqt6ZldrYry/NRsa/fRhdauhdHW+Gi6Vazmry2cusSrC4Nzno30O9srtLKDhVQjOi8URCZfQKVSySKoG9IrZh898WcXQrGAisQiqo9+9KPX103peIf+XtHfiVdO6FlfnGUn3qCOr7aAKvFS/m9OeLl/LtItQG5OtwC5Od0C5OZ0C5Cb0y1Abk63ALk53QLk5nQLkJvTLUBuTn9uAHHHeWa61mfsTAFUMr/Hcp9s1rK6y4gOY2ZsDMNcHPc9p5gLTJnPGecK/ownBun6yfwPQ6EMCCqq80FAhtIZUfRBQF1jqjfNJKXq8gnGPo8nG1NR73DMjcS510NFtKHEGByjTbQxnABjIJKytMHYBEe/ruiPo5e1pG4yryFShuT3gI0fC3PjfSqns0xI0jgd9hnRwYAiQ+q++CYFUriX8WkeEuVY25DJ5gVcsnMB9XXbHV+vwMCkLhlvgQ43C2CDEvqXZ5JT9fmoXS95tlIqO8AZJrpAkMrpp8NFGh65wTyXI6vHFg4JUsgMkPvRxwMz1u4mg5cJkhJEDBHmSBSiHGmRiEjBfbunHSlkkJLLcT6YI1f2zU6KTCMLKXCQH0EOlErKgVAm4PsppiihKPOnzH1k7eDB2+z0qZOWFTBMK3WaTTt76bKNT0yqfMoixh7D0DvBihahwHbNz/rEP3W3g7aNjY+o82yHICLQ8BAxSpTxjqlDvh6DPS7UYYaxwoj1QSDgOncMEZGcJ4i5hiQxjde8f+9c39fbqIO5HFySdJrGAMBXnij75nF59j6BS0AKs9gqK24ASDGJrsOKeSHiiF04e97Onj1tuxfmLGq0bfPyVSvmM/bq+Su+w1RTQDc6HesIKT774J1lpQOTxcxAJOJTqVas3qzbbbcfsd17FgR4nMx2qSycQqKDkZDBBAOLoPjNRCLze8z3wjkkpm19awEhiSTUeFk2fuAyO2J5jXv3zfedQxwp6qQA5xyuKOYQG9aZJHqGlTjMPPTYz0BKB0TCvs7Cqpx5oChMWaPesZ3tNet1AstIbpvLi1YpMzE1bovbO8Y6tiYLK8XdoJHOUZevPRHAcAfr5MIueyqovYi1LKwmzPu6qLvuu8tm5+cdkQlXtB0GUmowhO66Q6dMXLEXEIsnQAqIQA2glJj+5XkXtYgZmGTJiu0/IKSIK3LCPnOObG6FPCeLLZl6SRZc+j4sKicN6bMlPi0DpZSjdteiesvy6syVSxcsSDPR2XNOizotq2QKdp7lbLmiL0Ng60IxrGWEXIFqgfSPCtulK1ekdNW+AGc5VLnEiFTLh/HhZp94U2Iu69Chg3bgtv2WkbiDOBYJ8Qa7hF7lEREUOjUJuUIKXMAANGhhyhtixGHHuSR2MdP9IVKO3La/78pTHWAVar4goNVhZ2clPwqYhGUTrsBylNXBTCqyQkf6YH3H1jc27NUry76WYmy06lsttJicVysztQnf8qNUHhVgka8iaUokkGfEZ3Ry3NaXFm18ZMx2WoF3qikuU+OWQ6NLNFgtWSiUXUyoE6UdS8Ee3LfP7n3gbkcKiW6nUtJvAy4G/kS8EiWMzqP+FMpZiBhyyjB7r+dmJ56kw+gTuIRJ3KGVuKZERTWSWwTdz2ANVMH4TmDbF6/ai8o70g+8Xb9vbsbOr6/ZlqjPDHZZnPbIvXdb3GlaOmpba3tLbN2RdQqcOmyh12w2LBByWqqDCaOakNNuN63flZ7oMTEk6kqUWdA0MjrqewRKKqWoM+KywF49Kd21Z7eVpH9yWVm0AQGB/RohkQYRGxzTP3gFywgqUzIQUgCqcGCS77/3cB99ga8yrMSVrK55xeiOwXVf6CJWHdHDVdazrmzbOsgQ50yMT9kr0h3MfkVSuFmx7GN3HrLbpyftvrvvtoNHjjgysW6IBJPgVy6fty+9dtZ+5dNP+XrJmnTK0s6W5eXjdFQWvdIVZeEu9ptj75asOiIy+TonJsOBS8LiVvLBR+6zXXt2+fID+gCHcJ8MR6Cv6Dwiw85sYYelSNInIgjmG851pDz40PE+U/p0fGh1UK7DcyrkiPMGK+cF1B0C5k+e/rJku2ibQdNylaqdWt2wLXED+7lMSBd817veam97+E225/DtEpuK9YRM/IlWvS4uSfbEZJHWzvamNcQp/+njf2yfOnXBKrJmo5WiTxO2WSsjPcDijbr0FVyHkmRdVUXttNUxiEdngDEvJN5+7KgdOnZYiEk2zHGkqJ9YM1Y0cZ6IjZSvCOOmWM8Ps4vPob3zT7LJHkhgM5u8zocKls3YkFV0DD4EG9ZMqlNr4pIziyt2x955u7LdsEs74pigIyTlXaN/+zsftW/9pr9ok9PTIrcUH35Ity1Wb0rxdtwqtRp18S0igG8T277ZSXvz0QP2xZdesy0h5I69c7oJD6R8fSn7NMLrrNspqcPNbscXm7jlEsFCN7sp21hbt2KlYlNTE4mYKAtXagOzq7YGIpKgCtdOZ1ILQwQ6Ug7uByl5WQRpcHFA4rGKU6CKEMVKfTS/v1YQykSyqWAztN2Tk7Zeb9q6gInFBdusIxVc1Uxkf/v7v9v9CxSi4Seo4yAmFkKiSEgRpeE8qOXvRgjpKHpc/rsPL9iknv38S6esLSzg2Mk8CHBZMkkAE9lYEkIDNB3wMd0PQbGMrCMB8bv37fH1BnAC8449ZfdH8EsGptn/6T5LP1hjAvyurt3/kLDn0ANyE3zjSyHERUZ/Ql6SVVEoDulI9ttSlBeXluzq1vZgM8OOFDALZmRKpeh4KYBnfMEu6w5Ul8CVahMw4ih3omRF8CZYYwEn9nOxRHHHdppbNlXJ2PvfdMQWZMHZpwdYiirDWgN2ZmQlFy8csF+qL3HzmumjbI8IubW1Y5vLG0k7IHDAISwKdCuj51mehrh0hYlQyOj2pJtUScIpBxeezIsziEHgFNbi4kixrJltbVFgXO/JpKZYBqBKz6tBHK+mOAc2ZD+MlkxzjBZXQ3/xa95i09MT1mo1ZCnqtrOzI0C6Umi8CQN3yP+Q1VhbXbTLl87aZ5/6nJ29umG/8kefs1cXt21lu2WHD+21B44fEufFtrK2ZQ1xTLVQcj2SF0LUU5nwIgdfIknIwSJVPF46vHxl0ZEwIRFmbzTEMBalUiqD8ODi0wdHHASTqPKsI+X2I/ufdNYVYoiGYUe3RmJT3+5W/IQVGJNfsrO5BsfZ8vIaLGUtmdhOVx6oGu0I+2xZ11Cn33n/cdcnm5tb9uQ/+Zf2L379E/aJzzwl6Dt2x52HbUreaF9e6OXLF+2185ft+IOPSkdk7cDtd9ra5rp8jLzt3b3HVpaXbGp8wu47uscdxTOLa25Ws+LslrjEuRMuxM6KMCzBG67XOHzkkL89xMoZVun6Wh9l3nHwLTZVDhECIWpQnM1CalCn9N53PdaHU9zFxzsUxsklcYm/BOFipIdFqa1TZ+2quGR9e1t+BZFsytilJlJNLXFRLEEPhJyf/oFvsn3To/arn3reauPzlpOLf/fe3XaXKD8/MWIsg9tYW7Hnv/SUbdUbVhMCd+894F40FGcJMhYiDBq2ubFm2xKpNZn6nVZon3n+hL1wedVasRS/rJzvYKfONsWFeVmmYokt1KSzZCX3Luyyx978qPHalXurQuLQypD4negYBDlx8JxTjt62x8UHDY4fwmtSWB+CQBw5dEOKxbNqZGtz2xbFJbsX9gpJcu0FTFc1dqVLdvCmVJZdpH/i+7/V9u3fZ+99y5vt8TuP2KN3HLHbDu6xqRF5pNIpI+MzFshibUsnNZrbcthaMvdmE3LaauOjMr1yvrA84kS2mo1kmnVbMKVtsjaizqfstZVN28b7VQfdjxG8AtGKuoezX5LlfOvb3+oT3GURhXXZiQQQEiTSMPS/8OgwbkTtiaIVy/uKYSHE9YkCL7BG2J1s85a4xbyNMLdnvzikaxcvX5bCk88hgNh4hXdfRgQE+O/od0WubUl8yusXo5MzVilVLCWF3JA4IbddxUPsxobZzxXZFi5nF8+ds9/9xG/ZC099QednbH1tWY7ghoLLrncaNSrGtSmJwuxUzd8doAN0CrMMd/sKVp2zCLETxELwpO3dv186KFmoTgznMZt78EkoQwbZPjzCC1og5ev/wtf0oa7rFCHFxUV1+0JClC/conJpdSYQpzz1qc9LUSriHR2zRXVySz4HG2AV0tItMomw8xf+/T+2caHIX7wTctETVy5csEl5m3k9+8xnn9IzHasqRlqXEo1Q0FKoo2WJFovnhYSWounJsXH3Y3jtqCvxqIyPEdzY508v2e99+ZytrG9KHUgPiHDoPxlOiYDcgnJBSl2KXcj57h/6ftVBTxMj4J4tSlXn6MdElCiQeL3XkIIZhv1AiA/0iA9BhXu2OkPGUWSXLpyzc6+eFyXyttlq26rcZH8BR1RiwRk8iBRl5Hx9/B/+FQtbklHpmZOvnLCLK1fte//aDytYHPOoFA5sqo66xPG5p+TmSwTZ8vflxUX7w2dO2jc+dp898vDttn92yq7IkqyJa6pjVasL6X/zP/yBr69/6IF77IUXX3G9wJp52scauhiJW9k8riuT/T0/+APiJvWJ+3CWkIJeoL88CyxunoVI1ynHbt/3JD6Ee39gXdd40H/rAZQs13Dgxmrj/vpDrM5uKlBrqRP4D2khkkpZjA1ucKxC/ffex+/38ZkZOXp33n+X1SpTdvKzJ+xn/uNH5Qrss3B0xFZ2Niw3N28bl1YsI5bbq7Jvf/Nx3RdXFUQk6bjtnbpH5mwv+dMf/RPbUWdDtb21sWVlsTwvrLHeljddWBzOpq1YGl5oZHCspijcvWtxMsMPbmF1ngx5EkVLpIUQ1oo7p3zgfW/xoQO8Wom4iw2VgRi3RDqHNXGcCAFefe6EXTi/aA1p+pYojcVi6fVms+0LhaEO7xW25NcUVP+f/Kv/0c2pfwKiOmr9bMkuf+klSwVi3aqiYbnlDVmYpY1lIadmVd5BUtt8j4DtjNj5cXNz03bEXf/yY39qF5vyJeRA3rZ/l52/dNXNblNhAMQLxf60JUl06wnnuPCL+T/8Pd+RGA9Ug65hnRCfSIjkBUysExuZO1K+7t0yyfJk2S3dhxwxi+ocgPGwxz5cQ4SUws2mfepPv2isOoQybEzdEfvttFvOjihk1hM//tAD9qeff1ZKNi8HLLSf+xvfb3vmpmxEeoKNp1G4nUDP0B35Nm0hcUMiwvgKpvbK1UvWVMS8pUDwpTOLdkXtnpMOuVofvMkhX4WXOPtS0o1Gc0BxRDh5ea8oWCAqRgKF/oEPf8jKVfanFsN4MSHDRUf9oA+yinxjw7spacIlVAEUkLIq4SEWmLn1lkhEfTKKSrac9+WEgImSvEkhri7WxUdgpCzZ8ldcp/NPfv4Z/ZYVkA7oF0bth37mP9hzJy7qd2xnL5z3sL0ACeWEdXea1ljbtJZ8kbb8lldffdXOXV60V1e27eTFdbsqhDRZ0i4rqepFNHwkWQ5xKwPi0sU+7IjVJKbqCslNWTtgQTT2Hzro3nSPt1PUeURFbhbdFhEx/Zh81anyzinveedDfUbcCLRw4KA2Y7RiLIkOjpRYTUeUaVsi0m6IoueW7EuXl2xFHatKhhNsiwUFAAPDvI4LNbe26+I+rJgUuerfJeX3c3/zR6xcKdhOfdvWtjd9XIQF3ogbppo3HYhXiIY3hKyNzR1b2WrJyduxpU7f1sXiOXFpLJ1Qq5RYrOoO29IGdYkgusdbUez1z5Aor4O1iH/UD+HAarUxm1NE/sCb7heEQqMQgv3xMVxxryva2w8r9sFfwCwLeMLstFgF80zcI5KIneQCU1hdffnFk3Z6eV3OWmRzkxOKflGwPX8TM6+yKGf2wSUiZaAZrRuJ21j33xZiT509b+9+22OWU4XFngAXQtjOWA94O5hXvqYQNANxVeQWijeyMJbLjNdKt1AXfM4gNfNEXRGir+tZOgkrKfEmMHDJDTReLINjsAIdKfOVlQ175rkv26uvvW5Hjh523ZMEjeggJXdeZEFIuMt9RwR6RWpSES/ftqEoTl0ooNECq422jVeSteYMGSC/aHyCrGn5EnyaRvA5tZM3hQm+kvcXnru6Zk/+zL+0bQHZxpGSY1XOKsALhNSeOFJdy0lMsik5Vyo/WS7bpL8ITpQMrdEnak9wEauwHBXumBSBQCqhCcPVGA+4vodYi6ToMOBzvaPEW0Wtds9+/Tc+7gQEYbxt5pyyd+/8k+gTTBUIwlzB7mgkFBGIIqPZaWR6TNHv8oqt7wTWhVVFGRRjQdQbLeTcYjAOw7Nodj1sGQGAu01cwwsa5xUFnz51yu44dkgQKF6SK48ZbzSbRGsWSw+hL3g1nzesGZJcq9dtvSXvVh0sSyQI6uCSuoiCeYU/8GyJmRheqMhw+Og9cAi5QpFgTaZZXdfoASwrL5i9fvac3XPn7ULIACmHDux+0geTBDCYwj+BErAT5hUqg6DudsPOPn/SMjKjKz01oVgCVmXyitd+AR4TLVpYQ8oXYKQPYRgHAAq5H6S6aO/S+padOX3apK4dAT6HpOs70kMMLIHA2vi4xyh0dE3XGRzn7cw7773b1pdXxalswiEuVHnGbvPyodCBDF8SKTPuSvSeICSxqMIL6PN+8kf9oOz4sdtUT5Ag5a6jC0/6VCnsppuwEV/C0EHy15GsRrZ87op18zW71Oz6DB8sCxV49YvOELS1ZBZdXFSFcCn2LDgbEzQGuo6+AWG8HUwzIAsxvCw3f6/imZzK9NURPmzC2GlKOq5UrUqJVmxU1zalaLek5NlUZOnqVfvgRz5sJ199zdsBMYl5Td4KGy9X/H0lGbpExyRSl3BIIj3OAI4cAcwc8mtnztiBPbsTpKBowRoDwoJJ1EX+k8rbdZnbXtHOrtXt/OUr1pKiGw7pkVxmhQF24mdLBEQgJ1YGCXw0oayO+cAz1FMGeJxEB0bsg4rYaQe2a2rK+lKsM4qSU3ijYvGeKM9r9TO7drmFIpZ57MGH7KHHH/FvMq2JUzY21yQaqhMu019DPs2Ewgje9Yc6oeAEWQJriBdPwE8XKMZViAh8Rw4dSJBy28H5JymE3sBxYv6l3U3bifMrdu7Kul1eWfGtOnyAZjAm4YGTjo4URctwDRRBRoOw6wCNiqLsOULYxQgeADHEgCw5ldQmxMB5O3H1iv3g3/pxaysYPK/zgpDSF2IL4iB2YZiqTYq1+vaHJ05aen3FbpuesLWwbZtbdTepGYkwCK9Kx/h8kdrnwzIgjOEP0hAhJLYyB1nAQD9AIkibmBRCKbBv//yTHowJkDjO+MbpL544b912N+EIZd+HRGWRPxLI8Fd9qUxUcp2gjuJJJlOPipPk3NWlY3w6Vtd5SY33in2NyQAYkIdSl/G3j/3hJyzb2LCD1YpdlV/SP3zIli9cshMXr9rPf/wP7P577rBZ1TOuCHjvm+6xx97zfmvsLNmmdNNmPSGacOPIEZ7UFt1Mkrc1OLI6Avh8g3DOQJrjLW0rMiCOlPldc08Oh+EYsFnfaMmxElAgxBNckSiqIYe4k6POiMPlSwQerMm5cE+Y2AlHDVmF61Rayg2rhmHB37ieAA4SefgvpJ1SxPzN3/sdvltJbWlF4lR2Ttgjzli6eM5qI1WbnJ6yzk7Dnnn+y3bh4qK/W8vYTklEaDIorrYQZdzcJFxJYPf2/Ehb6pX6AAQuQiqTvJlOqVvpzyRH36Nvvvt/yMM/iejZdjO0Swrj3VcR5zg/6cAkgiPXE+dSyPgTvnOHHCtxDD4Oo+OICbOES5stf5GQMVJWnKz5yyPJgBaiJ2FOqlPiNJQ++s//+p/a63/wh1ZSnSvbG/Ynz5+wc5vr9r5jx2zvngWbkVIe3bfLdvIl+8m//49UT8E26k2ff96ob+p3Vn4NQSPcer3+6ym5FuFDKVGGoQ+pdwfCxeeOIwv3+VtoqUyUSWcjRbXRVl02g6dScp4ZlbTY31ZTcX8LTn6DnwsJkXRFJCaN5LromW4kRSv9FkflbDbqhnLKVXc+k9Md3cXhsHQk/aP60pHEz3O2n47iqB19+IE7o9blK9GJq2tR+b4HI9vciO6/51j0vsfeGmUK+ej86ka0vrwc5cZK0a4DR6PVlUtRe6cT1eutqB51olIuE5XLBcEnR4LxdMEvcbkp8244I62cMxmQVj+An/73eYGcKY6Fu/LZTFQQ8EJYlMtkopnpSlSpjkY7rbY6nBZSUskLeXRelcmNj1KqSHpF9+Ooo4CirUBF1keRF0qf1wAzUTaVFnBRlNG1WA12xELZbC5KC3jZbwElkqr+MGxFT9xzb/Se7/yO6MU//HR0z965KLW2HI1UKtGevXuiSrYQqfdRYWw82g4aUePSWlS7/fboF37lY9HqzmaUyxejipARhf0oCIKoNlJhr3V1OCM12UteaRShQIR8magvBIgvHBkgSUpaTBFHX/eON6s/Sh945wMfltZU6K9YQy4ECtTHLRWH8GL/5nZTgVjPri4vuzj5n46UQ6z0T+UYMUqu44UEEiGsD2Om23LQ+DpbXhFy0I1dISZt8EjXQ4SHp8btgT17fM+hrp4J5bswzDk1O2uzU3O2vHzFXjn5Op++s10PPGxPP/15O3nqrKL2hpeT7ZO571oQhDYm60XleXncfMbE+wKMys4F1xIWMzkCR15wfN3XPp7olPe9+74P4B57J6UTGGW7MVHpmrzYzMi4Yg+dK5Sv17e8FSorqzzeal2xSYJMeZL67fVwruyXqV65oADQoQNKecL37Z21tx49ajUFfsKc19mR/8H5+EhNbKfOyoN+6sRpe0WE6UlX9Mp5++7v+z773/7Zz3o1Lekz/Gf6wLIQ/af6I6szViOnL2kwaT9JQ4SQhBT9ZbI94eIdCVKeeOu97+RjrKxAKhTwGVCEWRXSU2IuXOBIfxW52ueefdl2HThgFzeadlGu9srGhlVYmTBoFN8FYXb7qwTA7jToNwvyPMZSeVrpddr2xLED9rUP36s6iigk6zQ7tr28PnhSiJVHy4eOmHx7+dxVO6n2NhR6ZAWLGhK8WbXJcgyV1XlBUT3t7ahu4GJw2z8llWgKTwNXa5D4oU7q4rd9+BvUVjPpyeEDC/Pi7DCTTYUK2UMpT88y52FWnrI0sv+W2IVje+fC7WYzDDe3wwsXr/iL2PWgExZSqTBOp6RWO/6BiXwupWdKUkI9BbNx2M9k5HHHYaFQCPPZnK71wm96+O7wW9//dWG1UAxT8vi6rcC/rqEwIYwzsbRPL2zubIeBwtiNRjtca9XDxUYrbKueXC4XptR2PlXwF8bzuUxYLJb9Ew7r9R1/pzqtWsWlYYEPXvR7oZSuv8fNm8niqLAnmPu61leZ+dmJcN+u3aH8LT4TKp3ynkfvY2GdJ1YdJP/5cXh5mPCJvvDpL9iFq9tWLud8FOvC1TUr53K+vo00pus83eJNVl1nrKa1rXNJRzk3pnuh/fgHv84euOeYhbrelQvAkq+tLuYas9y07VZoza1tHZt+f1t1r0q3fXl1TfWqWtrw5kKvvyLRI7Jm9C6nc9qjCDWO5cp6PqkbeJLnkoT3PTZWtg983TsA2V0C55QjB2cluIpe0rI+MrHyQKJsTxoaqyHj0Y8zytLayulUO5rIV6ON9fWom0pF2zLd47VStNPAp7SID8lstWW+dW90qhalQ4s2O03Vm49GKyVZg370k9/1TdGjt98Z5cJOJIUatYN61FKg05YVbadl0ttRJHsUhWmLxDzRRieIGs1utN1rRatykRWPRrEsBVmcHOWzZUleR/FDNmrH3ajVCiNWrspBjWK1ny+k5ArISqZkhWSBeBlenK3nw+gvfvNfiO45ckDXcrJWUZTqyk0AKW9/+337+PBsUVahyB5L5v8N/lfSSXK5ZO2lTR2LtvTcOTuxtGRL7fa1+5zqn6eayrT5S24PyhTtvfcdsx/61m/0dbJBe9NOnjtv7a1N29pse/s8c2PaVLkttbnIUZUtbnEc3FSdNWrVkXa4f2O6sV0g4+59991nx+QEfmXSHf+XPO9Iectb7p2uVs2q+uMfaWR4MkjVkcGJ0uLzp+2F00s2p4eWZPL4W2okj7JJxhslylLuZ7/ru/R/3R6/9z6rck3P+5ONJT8nL7LsS8elurIQv6giS36fY9LWMHm9PDf4fXOao2rdPHz4sD3++L1f2ZFhUnvXnlebjpR3vvNuGfYkzd7w//AwTMOfyzKL5BdflN8ySNfP3jj99I99mz8/Oye/Y3bOr7F9yzLbiSU/Bg3c0Cjt6LA0bM+P/8dt3ZiojfIc3/ltguGG6oeJOpOUnDhSlN4oQPg/Jf2E/+f/K/2k8uD8J3V+7boSv/870n9fqf//0hApw+OtpPR/GYf8PzndQsobpFtIeYN0CylvkG4h5Q3SLaS8QbqFlDdIt5DyBukWUt4g3ULKG6RbSHmDdAspb5BuIeUN0i2kvEG6hZQ3SLeQ8gbpFlLeIN1CyhukW0h5g3QLKW+QUpMTI31WLPmCXF/Ix4tBKf1O+xsNrHbkNRTfVGqwrNsXIbPwL2vJ26n+DiLrgGJfQ+8pTl4ZIfHK/DAN155RnjfX+U3mNymrSoerAXg+WZeWPCcI9WDyBheJNb9Jmcgn57nOUnMWGvIcC1C4xtojJv25xjreYZ2sPOfe8DfPpaanxnwvJt+hC0QISJDAO4MsivPzPG99ZZJVCII2Ka9OCD5+M4/rHRWS2HaDBU6pmJcD3hgpXBsihOdZ2sniQRK/2TqA9BXPDxA5eJXAFx8Or7GvQm+AEMoPO8lOQFxjqfq1fZcGCKGcl2F91g2/077UHOyrBTAunKsJMKYsQFnNSGcA1N8UY3UjHVCHfO0rR/32d5mzyepDR5B66FuL5HWfd2qVnMqDZzgmwCerK69fSyjJvWtlxRl8vciP+t8z1wUXhGKrI9qEmBAVTk+eS94z8FdqdGSZxrAPHD0LvxCA8sM8qOQ6UCSoxvlwhwin3IBD/NxFJVlcB2L4FsbwVVZEMM+CP4B1QJPXW6mP11B44YnENmelUkHUZql7z9pBoIbVfp9V1uKOGALxXMIVQzjI3u4wD+D3Dt9w1C0/532f4XP8vrEf166rPxBQ9SVIGFKDTAE6NUTKjddvrJAPiyScMVx1yDr75LdBUV3jPogSyb1T7WZLZVRe4lapjAg5bPnBhxoL/tlAvvrJJzyCoH2tzSHFyUN4HMbBtUxa8Ph71Anir3eYJSAwelI2eWZAmMHzw+O1emtjlSf925cUgsVVwF9aEjI41w1fGc17NXBSgklxh+ekUX6zFRGcMly062Koei1T0H3eB+5Yc2fbpmtjdvnSFbE9S9V5Ry+wy1cWbWN900K+tSkE8dKV2EPP6nmJT9jrCKk5cZEQDqy6Tt204x0RXCyDdt6WMgcOnheP+fWhnidRHsJxAAHDa8nT6vfehem+s5UuulKl8wB0A1WSFyuFeSEDavsnUgf3/INtYgiONK/qXf6Tv5yxn5qFkc76tra1aVXdu7KyasVS2ZeBsfMXr8my/pTOJO/qxTY2NmK79uyxPft2+5sbO/Udm52dVZsCXGW8q5T17N2yKBxsGeRZyObdgJC1u0KOqh8qTjLp+m/0Vt+Vb2rfntk+WCfTMf+OpKjNhwj9un6zbBxFyrox9k7xvZc8676Q5+vfRHGABEmplDhCJi0Mmra6tmwj+ZJ1600LdjakJyJbrdctVyj4SwNSexYI8HyxqDPW9+WsUihJlAJ/O4vNZza3t6w2MWa3HT1s5XLFrd51ZICN5K0urBsIgQMws2EPhLDYEIQIzcKKI0C/PelRR44jJtFjmdHR6pNJx1CS4gKya2XJv+QNUeFdY5Dk+gN2BWG6z95pvMsz5ArBIfblJcq8vfLyq1aSMm1KFPhcbUaigR1rtSPLV0pSMUKoi2HGX7KsjY7azPS0dEwz+RCSAGTVIluJ+EJDncfq3JZ+z85Nq130FGRIuMWprA4nDOQs4zACFt33d3q4xlEZuAHdL/utxHfJjI5Vn4QbuMM7OP7WF9whQP39Y7caOGziBBAjceGlASpOuGFIpaRSXpButzrW2NmyjY0VCxst332HzafmJictEhSbOzv+EdB60BIVY2u2Av+0VF3I4C1UNmFo8JzapYd8MwlxaLfYaChtDXHY+OSEYOLjS2wU0XH4HSaBAlwkV6bqB4Qa6pEh3ImFTOBOiJkQ1T/JS4FEWdEhNUmlrigHiFCdWTefKNucv6LKbz5enGOVsdqnI7x5tbWyYVGjbstXr/hGdh1xR61atX0Ls/aZF1+1q1t1W+f9PxNFgVKd4kWoQAoWXYLc86pM2d/H0e+Q9z/FDQKW94OaQhyv3bLW39I9G5GuGZKDt73oh/ddMLpSpz86x5ojFkOE4CZgAHgmq5s8xeYRqb375lypUpG/fU7HhQg3qcJi8m1acYvk2TkCfSHMuwjl2UxG8s4OFLIk518+aUV16PLqunV1v1os+2aX2X5kpy9etn65ZNXqiMW6R+LzobxCh0h39RxvjC0vr/iq2FHpCnbw4rNu2+KocqlovMit0lYQfCOVqk3PT9ld990pgsG1SWfZPRQM+Rte+g2scFGbD+LRlhDAfd5si6RzWPHI6nbeUWLFZGZyasw5BN2BHuF9Y/ZWSmKaBFG8jpZsI5jIJMnNMqKDBNdbNiJE9ZB3OVV8VXpoFnn9fV1Uvfv4MTtzZcnPg6Bjo6KsWNC/CosVYeszXm9j44emlDGv0Ymg1lFHZqYmbGO7IcuUOHF4zyhR3m+GsqVyUTBLtNUmGZ3iMAoO2Jc3RgSWI873yHVRUz3iiKxgxLoiV+BPCJlwpYqsoWhABJulgAzniAESXJ69kYT9iD3YpKkitq+qzNrZi/b60qJdWF71jwbDpnxYrS79wMvXKV3riEKzs/MyqWMCqGdN6QJeSxsbr7kjxsJu1rSyAR2iy5YAmMK2PNsRXqOTrgAeQrRkp0/zXXfoydT0pCxJ4nuAyFRayp0+CAFDn4oOk/W/rmHiQUISsvCc65CZmXHfbMpNrDDlWzI7CyadHyKGC/zmHOXrm1MKIbvkeG2cO2cnF5etIZN6ZP/+JPJUOV6lgyXZpoxPrO4I+I36tm/bwfvBsC4LVjfln9QbO1arTYpjtt3Eb2/vOFKBhV17OqqHLcroKFyTk6gCG0p5ZWVFHDdmY7UadJYoqxwcLhiGMDtxB32AovAOaEjQgynmtT53G1RY1EjMbvLwMPGwa2AgV/bKOeqafyA57NvW5Uv2+uqmFKIU3CjfIO37K7Zn5HRdWluxjjpcka6Zlf44MFezg5NVmxQ0kRAjWZH1QaYTCl1dXbZyZdRfgGaPAX8RU8jFUYSOHbXXj5I3JkIpW95fZlNNRY/2zBe/5JyRk6LHe3ZvddCHYQKBuBKoMIifcIfKIE6oBYzK7Oy4b3HI56tpeIhVHh5yh1cganGO70GMU1BHapL/5YHVYAPdw3O77KQQtCnugTt4FXdSsn3v4YN2aO+cPXLfvfbwXXfaoZkZe/yuYzajZ9Y3t227KR8FxOi5fgq9YMa+TXjHLXm6/EaXt3Qf61CSWeZdRYGRKEpdRy+sra3bvsP7E/qJC4a4oD9DxDhP9NF9uAL4LqpHsPo2AoIhs2tu8kkXEzAnLnEuAAk3ImRwnbe7wU5JindaDy+dPmPnNneE9ZRveLvSblsgcdreavjrtDMjJXvs6AF77P577f6777HDe/fYkb377MDueRsfrdnCdM3uPrTPvvTlFw1DzH5NbLjArhiisesuxKarE/eWBQ+ihyUMO+pMKla7hWvKHqdudtesgsaKc9wQEWQ4nczWJSBSEY7rHBQRzyIyrkMWdk26lUkiQnV6YF0SzhByBmJEhlTZfNFGxaYFmcKlhhwlUWJsYlSIykupLtvqZl3c1LPdtVF72/HD9vY33W2PvfnNNjk14zvqZdnqUOQmHkKJZwXgvUcO2ueef9EHdMbGKpYTtRoSDdeaoiaxFHursMsWe92yBxzijTnFQuEu0EU6VB2pqI5Rwc4r9klypOjIqy1sC5sSfFwBIck7xQPO0TUZl4QT9Ix3mof9iBa+di8RIeQPYIuy34E449zVRZuU+SzJJJ9dXhbsvEQd29zUpE0U0/aBxx+2Rx9/3ManZ6w6Pma5karEXQiR08WGluWRsvCYsamZMfuxD75XHBjZukSQrzGOSU848BKVZKQrZQ2Z2WFIz74D+EJYEUa9hunqxavuMPJiNWnIHST2vHbkiIjDDWu8f6qDfSnZdz+ze/eMzK44QprFuULnziWIkY4wRrLfM9dUToBMS66vLG9IiSrQUltXt+WZioINWQ/0ULrXtR/85vfbY4896sGY7LDXzQ6AvEXe4atvqsc3elEQh/7QY7ZLAdwLp87Kpe/YgrgOc4kV4Y11XphyL1bP5KXvMMkgBAoj0hGBnTpJgAdXj09M6Jj0yUUFIsvxwzNF4fp2I65WQBbIgcvEFMnYaaIn8FDZajSXYcdesbV+s1dbTtwi6XFTVaJx6YoVAT0has1O1mxDjhRA4AWgA4rSNQ/ef49fS0nfxF3FLEHDn+vF7GQlVgUx3SAZV2XLZ1GIbca+/V1vd4XMF0jRQSCu25ElQe7VYTakaSukdwQg4uJaRCeNZYFgYin2PUAc6S9ige7xbY8GnOID0X5fSFL2cEVwe4YKnCSDPdcVqLNTMqSmgI5BILAqYqtiPj69Lo3Oa/CnL1zwd/L0gNDR9ze+D+/dLe+xrF8yHARm4gKe6UVsc9wWlTvuqtOGD2pLMbJNMrK/d2rE7j0wZ4F0R1MdB8EVdjgXV/oInuDjbVs+KsB+KiCDnrMxJ0jqyN1/9ulnPOZxROl5jogdnDYUn+ERtLgIUYmQJO5J5CgZ59DtoegQXTtidNSz7hDrR0E+BhtITU+M2E5dbni+Yl15mYxmuTutcrcf3icK5dw0YtZgZZ51lAk4ot+ECOwlWVDbyRaCxEyVSt6+5p7bbaGStSur2+5g9VUrZj8vLmBIgEFjEAOC2O8+pQxHsOUqcdC8vGE83qTTSZtYEf9KAogR14Ek7lOC+MZhBYGuPyQ+iAPOCjnRHQNOcezpMf2TM2wtKT3c53EpqE0Bx/4ndEqwObsiiQzs5AqJlke19emA31ESda+ZOAigv4IQUVZEXJULPz0/b0eOHLDHhZSDsxOuT3iV22MQnhciJBtu+tkbtlRh/3w+k65y6lgsBX91cdFDAVJflgux886TRQz2VvJBbP3mNTA4B8vVZyObhAvEEbCjZEKI9mOCDLUNtwy4hg10CzJrG6trFopduwIMjxFkQAWOIMBfOlJj7I2PQiY+yqpOJpQw7ZGPukv05KlyFBlct6xurNgrr7xk5868LuXdsUOzo3ZkftpjDvZ5ZIqCTqADCuIGKUDVKVhxAqWDULCMnQgS+/KzL1i5UFHZZLesBDL+FxzKcAXX/VzIYB8V/B/YwLU5CsK1L7/14I2KBu8Vk1tSiM/OWSi9hkSigYdJJ4V1d4kHz7ZchPAwEUMiS6LWlrEBN3LvIiTK8EWVTjuwC5fP2Md/5xP2B7/3Sfkqc3bPfffbAw8+YHcePWhzJSlpKfm+3PbRaiXxKJU7QmZeHOKmIiVkiOvoS5lNMtVNhgqee/ZLjgQc9L50EoKvQp6FO0cKjwGfS4IuqgTqBOaGrUGIZFudgJ0ZOsRDTMZZ+aJpS2ybsmJ1xLbUOfA7WZvwJhm1ciQKCey9CGfAAWuKZ1bWFhW0ycqIwioiP4RBJbY9rNvVq5fs/OnXYEVbk6L82Y/+jv3tn/l5+8WP/a5gydgdR/faXQf2qL6Mcx4fHUlLXNi1GNPLHk2BrBVE8k1d1DmmJClz4pVXRYRkD1l6iH4bIsMRwswexAExgo3+ZA4f2i3XXaZKHR6OgcAVPjikc9/wX0hl54eGLAsvJK9v7djVjS1nVxUVq0lM5DGC2o4q3zU+Kpd8r62sr9nLL79on/ncU/alZ5+1frdhbDI5OTvnyq3Zadri0lU7fXHRwlzVDjz0VivO7bZnXjlp2Ykp+4OnnrU9taoi46zvWe27IGB2ZbH6wiwwj8ARIjFjI4yhoDAR9ZwiY8ZR6PnUzJRzPlyJ3gEZwD5UrOxXjSCR0thxH2oDc3CTxAekDBEDRZFV+UKuz/goyNAFDtELArKpa4zIq03X8oH+G1E4Pj83Z6XajH300y/Yx148b//2dz5lz77yioDNyKkbsawAXN9QpCz2vnzxslXEUZnNDbtrYc4O6v6H3vKwOKJsC7Oz9o6H77RSXtQUD7K3GxzDMMOOfBs2dWE4wUfrZUkY7WPfySAIfI8D5n9AFlYJXuFT23CXK1NdR18yVYpbnDl8cPeTKFLkfxi3+NiILjLCnkw4qaAwur54VQgJbUMRKpNPlGnKt2BvM/YVQGP7Jxt07fEHj9s/+pl/a19eVtnamLv2d952xN7ztidsrFoUiXq2qWubW1sugk+882ttr7zLOxeU987Y/lrB5mV19ut8bnLUaoWyzSo+OnP+onWkMxAD0dCJie+DooX0RYljV4iFA267/Tbbt2+vO3+6qb4x0paYV5BwLcFSziVSzocOLPg+a1iZxDHjXKKCZfDzBEEEUKNytpauLrvdD8K27/3cVl2+z7Qy1GNWZEa+xPsUx2BOX72wbO96+xP24NHD9s1f+3bbu2+XNGwoRZy2VSGE2TyGLSfGJ60qao5IcU5NTdvu+QXppzGryHq05QmHsjrELEf2zvso2Xogj1d9iqTksVIuNkII1ofhQjaAOHzksG/cPb9rwTfhpG9uegfZJUCVcH2IEIlWYmL9pipW9/0c9homBMoxKzmVwNn65pYaCCUmyY5YzIdgTRA/yuqnZLto73zibfbPfvwH7O23L9gTx/fZeClno/J60/Cp1DOfper3FawplG+urzgCx8fHbVKcUhsZ9c362UTTIUsXrcb3MdY37fjeafkMoYsac0RsbEunfL8YXZcXJS5Bl/Rt9+49LuJ4wsPODyfl8bc4gkHUBfvBgaLrCOE44BJZebcaJNQNn2vpgwB5lQwcAyxDgb4QRVziG+nrOfd05VNMTtSsVhuxcTW4b2bajhw6bLv37Eq+gaEHypWqzOiI155ShIjLHTW2LQrkYQr5bNURDXYhz6YFjbBM3HXsyH6bVIzD++DA7ANJJbZjjzwmw5RHDldkM7vmfYqUSS7K0i8QkEzHJtuSXOu3jgOHFKc8Sf6QKEIBV0DCB5jzlTVSOuwWjo/BnIwP86vCPhymIy46jhfmi72KCqpUsbDVxiblG4wIgdXE0xQVfcRLf8VK2WfttuuBbW027PS5c1aXNWHDhbb8FTrFfq6uKwSTmNdD+EpRCJH5xTrCjVgWuIgsaH3vSKzkqddOWVPOJGOtdJYJMJBAXUNkkDgfIksMkbC66w/d94aVUJCJe8vsufOIqMYoeGSjpYqbPvaYRmcw9sn2YFAeZDUDdddZVogVJXpyrEJFvO26nDO5+niH7PPqTpo6MTk5Jv2UtXNnz9kXPv8ZW166YvXtLZnabR+kbsoB9I+ICMkMP/jWyIIlksgg977hHPCrLpgeosJlz3/pBVteW9VDCg9cZJLOD0MTZwAQg1Hx6zqH0nCIu++6OEQIF4fKxzlGR7WSfDahr3hEDW/tNKwl/yPUffaLZQ9WlP/L55edusyzRE1Re3vHNleX7Ozrr/mQwqactY3FS7Z05ZKtrq7an/zhZ+ziJSlYcR/K+dVTJ+2yHDZG3jc2NvyDROgB3PteqifOkNNH1+FiEQJnEjM6dB+cY8S5GIP9ew/6uCzf5clkFEgKGfTzxgxiuI7IOc+40+KdT5CABXPu4wCCRHkmdZDjY8fusLZsP2E7KoahOqJfr0Pl2Wa9rUc6jK/KLd9Z37DNlSW7fOGCvfzSl32J1R/93ifkVj9jZy6fk/u/Y/sO7nfxHFPoX8iJkvIj2BNycWlFnCJ3X3WxYwWeq0+wi5LNUKIjq+TzNJhNJSiMCx/KGuFlM+by+quvu9n1D5KpY2KsRCkq8Sx6D64GIS4ydJicICVBCClBUCIGQ65hbkRq3/dghW3Zz5F9UJitE1rVINwGBTNymJq2vLhsW0LIuhBy8fXXrSKvk4594MMftLsefZMdOXbMdu9bsIXd0zY+VbOp2rSsgTqaG7HS6IRdWVq1q/JkaYtPMxSKBYlH4lj15SzOzs9I8RM1i+rie6yNhwziToYbcB1OvPiS+pasa3GudbIlihTuGCpZji5KdNRdWI7qN8cBwv0hjwcdU1JoAqpcqagiIRCFo0pwkNAxbCjH90LRO+4FSs9cXbtg6zvrtrayZidOnbJxFrwU8z4gNDMxY3fe86Ddd88jNpUft9RObN2Nti1f3raf/IXftJ//5d+1PfsO2/0P3m/TcsGzjHsIPqi9Llc4VsiPtwuMdAMvIcv2zGqb7VH56BkxB3FZVgSjj4iGEx99A2cgJiBB1/lNyvDxD5cl1Zg4YcKfKkq4QtiX7OCtJk5b1q5cuWzN1S2fllxvyizqPqNajPPyNaWEfdP2zLOv2Efe94T7Lyeff8k/XHbyxGl7+QsvW3913aLVul05c8nOvHjCLp49b1utpoK7tp2UqBwem7YPft2brVKVt6rwP2zKG5YSR6uyDeo//89/bLHc9IceuFeK+KJbRAaKEGX0AEhBrBBf+nPp6mW77fhxV/I+zkpfGLvRvaEOYWoVF0KSkmCNNBSTYdAzzDTAWESzsWN79u7173mypzTfy+GLAfgrhPuUHeqjf/hv/r+WlRvNsOAjTzxujz76sH3rd3zEPvSX/pKduLxlF9R49d5jdvTr32X3ftsHrbCwx8ZbWXt84bA9eN8hK1TYG1oKW2LZVduIASLRbMe2oo4GrbbHSnSEDiUDRIJXyGE4A7oQxdK3dekiHx7gOvBBMj0zRAbP0WeIp19JohNcHGZuOjKUvBKdM23QajN737ZtudNufsNABWIrsXWXxCUpywYrK/Zj//yXLYM7LqRMzc2IelKcC6P2tnuO2R21KSuvhlap5+y2/C774GPvtL3TsxaVpUPGKlSlILAg01v3sRRgqiuI/Lnf+AMHGjH93d/+uHfGlzToSNtsss9vH8aQSPNcXsSD0+k8ZcjXkKPn3NICtFIaE0XnkXsU4vBmgsehHkkwCh+htCZHa/rNJvjsQ1+SDKuM1Ld75DqnPfZt/vzLp+38juIdcRKKCzebNRi77j9qp159RTHJmu1cvmjP/8kf2ec/8TFbDjasNl1lbspFGCq3mk0hpSFxaKi+M9aQq0/oj+W7enUt0VdQVroAn4h7yXIJHEWHnE7Yzva2WxWHEADRjfrfdaCXc8jxc5IKU7pIMR5BBJKHEoU7PHLKeMQOO2+qcuFfpo2FKGLtgUc5LP9ff/WXpTfMvvGv/4SdW2/ZdiNQB+VFStbjXNoOvv1BqzeXpWs+ZZc2zlg4bja+T16tIuGyPNFKuWodOW71Ol9TatqJq+vSL6tqEbBNweCIE8CdP7UpMroORIfhrhPtDkf90A2Ll69e4/phxuo4ZyizWjJUPzKHFP771IMo4vMzwq5PSA2xqXssKsGUSmWrxwrxV7bs8tamjSn6ZXafmK+j/9iqNAoT1mUeeG19C0La737+Wdu/e7flFJ+w2pABZV4oGJubtkN33G57bztqM/O7rJwry7SW1JZMuqLpJo6ZvNVL69t24sKKCNGxLXmntMeaERbJqDfiChxKhgk5hygJh5UJEdwEmx05esTHaHwWAGmAMwZc1MVH0TlIyRxW+A9bMAjsyHAEiAHUABhHUGAWHxMBcUFop155LRnyl8jw1ZG2uKyrMkSmUIdyG/I//Jueaqii4OsLEp+m2Ha0UrDqSNWq8i1Yk5ZNFf2LskSvXXWYuVoA5iOs7CJ+ZZ3MCgG1pXtbzVBigj5I6XkpdyEhGTBOdAHYQFlynZE+/5SulNeu3bM2omAz4SgVQ2CcmfUbhYUPpWcTx4zr3NJ1UsJSYE9SydPSLShO3Dxm2OGgfTMzHr/wKdwIjhCAiJEPWHMq0cAqEFCVFRSC9LWtwI4dutOe/dJztsYQQqNpXYnDjnyVpm90uaM4ZknIWLH1rS1b3Nrx0TcW5bVFaTpJx2Fe4R7gbaRadksHtUE+fQF+PFKGNjHVe2UZz507bz3Bw7fCYibSURVCCs8NM9ySObBvPuEQfBFRlkYQFipFnfpcqB7kGhhFLp977iUrqfwlRaY7ohoLTfy7EZJVV0yU1fOwlrMoDepnR5Hn48eO2PGDh21xfVX+waKH6isry3b+/AXbEAK25MpfXFn1sVmGFFrimh3pn65ikUAKebMtxDhC5FipfsSBYQEfG9H1YUzmfRAR+UxmW0goyqncNS8zLbHVHYUKwAZehEjVi54hS4csPOnjpeoUIqI2kg4pYWmcg/QwopMRw7RkAvdPz9sFdaIh6rWIfsUBLKQDhXiSYmArSRzEZ/6XeINiY9XzxH33Wm286p+bgiXrMtt1hgDF/oGQ0FYAx4fegZbv7rRaHd8Am4988GldJseckfW4T33giapeiBl0pMd0RN85tysztrrTbLhSf+Hlk/b8l1+xxeV1279nn8qIKwZGxblKx7RXBiL0sHMFGKEuKKw0VK785utILE45c+miLQtQPrU9NTImLCtGcEDUcWRR5cuiyJh0BaaA9abuCaoX//gX/pMop9gkk7eyjoWexE3skxZi+cgqu+uxIMZNuL8ApNqU4QIsCOAlMQfkMt+SEFHxgeeMYFQH8UPQB3C9T30IblYO0Id0Kmcrqxv2i7/0Ubt4ecmDPp+GGCBF6OC/vgc3YBaRcSuhStzXFyD+mWtRA83Pcmx28mW0DADLYq9tufAoVKjI8AC6n7WlkShcEuUFm54XclXfigBoSYb7rCoQ9QryKxRayZeRZ4pFENfF4gQ4iClHVBcEY0wXQYDTWAEAjPgPHREl41apZzO1mk9NJBEwuhRfSRXoSPkhkSE+hP7kJz8vxMnFR3a4rjJOfg97VcAdGrCkc2SU0J4BZfGQ94iwuq8YoicABLfkM22bCs9hU3ehfQaeHuEn1Hwth2jmk0kM7RGBMsv2c7/0q5aWWx/B2uKKDNjqoOHFZegAYAFGAYoAllSOUTA6hI6CUAAPR/o4iArDWdss+ZZpRWepGBWI8szZiIO5xhUhkXOe59ulv/bR/+Icog7qGuqC//mpi4ySUZCN6/ssdpXLyIiZ85H3BcSlFKqPO9IWZqaN1R5wh6+L17VeqGhTdYSKNYg/KMfiG0bMWefBlMEnXzphr507J30h4FQvM//umapMSqT1TINCAKZ5RL5JSYgD1mRAWwTyDrjadwRCECbdGVBiphHOdo4ApoQBHBnOBbrGvaL0ndSTdMqG33dGiNSBAGcH1hJFhlaGhEgwcCM4hSz9J1ZlyeX46JjEQ14dDSNm6nBaeqQqvQFFxxW75AtCqMSDqUUfrNaJxxhCYJQu2M9/9OOuoHvqHHOxkJSZecQM7iAaZcPuKuOn8mPUa+fKZCBZZBACqZvYhc/MYF2qlbLx5TaUMWO3HrhCffVpyOXUDzLctxXOWdX0hae/lEBAnTA1XA7rUYgbCWsjo4nmpRKcHmSNLxRdeO20HZfn2WRuRMDjH/hi2b5iFj3KeyrMmgEQThPxCxwCQpBvvgj53MUr9sUXX/E4h+FAkcv1irfHKLnaYqEM390bbtztYYGQxlCAhE0Ec/dKBBFSpbhx6thPGvidswUc7VFmqD+G3AGnkHMiHPNLhWzRrVUagH1A2REJJlURjcERSj4NqFN+MSx48YUTtjC/YLGAbUvJdqQga+II3l7I5VWpOtAkbqEuNQ7CnOvUmHcq2d9e+qNon//yCfkg62oO6qsM98XfYVs8I6Bpk826/UM/6iDcxUomRMDfp5H4qevuAEI0XHn6wns6fOKFnmABnRWuJZAli4L4qB68c3yRzz31tHw4SQiYZuWO4PUE9jzrzxWRY0PsLmRceOGkTe7eZ0u6vKNG2igAPc/UAQ006g1nYf/strgEuQYxpOECFRCfKLGUnd9u2HOvnLDLly87R6mwIJQC1l0yuqWseIklnHwR1mMqiRJUTkn+QTCEgMtZy8bqAL4Ey4IdSZhzJtYx4e5EfyQZBzRRDEDH8oyri8v+DfR0SRXjZaKYEoCJC5QREyEkZIRdv8+eOCuuGLNT63V5mRs+excj46M1n23DzuMmO4fRG91Ts/TPOzp8S8vZXgmO2Wi0bUcK9MrqugV1ufHtrjt2LGWgLIvnCC7pIJ+wZEEgFuvooUM2qmhXtXggCNwglBl/5ooREhSr6O36j/aHbSfEwFgkcHifIbzgZipU5RKz5ZmH4Q1R1lfeqADDcusXrtjkrr3WkDJcXF31tR44QIgCLjPBHc+zPoOQX3CIjXmxMHHb+bIRl2O4Rshyv0YAYdJ//+nn7ewKb2S2rS/uguqMuZD4vjivrk6MT/graBBvTF7xfXfeIeUX+TKHRrMugqrzsL6UIQPeiM5opeqd9WFDdRapGUqOcKN7wMEF3UUMhZ/NjW2H09nGRWNwjoyFwvimTFhLheL8mF1cb9iVpUVf9BYJGMQJjBPobUlntOQYEfXwFXlYkuowlby5zWpnIkqAQF59hIum1ViojqzJyVtVqB/xvV0VwsNMlKEU69iIFfmIsvyW3VOT9vd++qf9I4ez0wsWKTCEc7ByWB+ULd8rZjSPaRIcwaRDVJv0b5j46QgTIdEjpNdef90y/u0sVYZp9PAerKmjvPLFN/HS/YJdrAe2urzqLjKIoCKeIfm5joE6xbNQ3sNwJUmQnzMkwCURUr/lt4jqcCN6i5LsP58NO7anNu5DA/gvHrkKphE5eD61II7DrHfiZJxkVohC5FhaRYeKin8YI8HHK6khHwlUo8xDe5/4pyP4AfahyPh6OnnKEJbPPCS9UiIqhfIoIqis+qQXMnZmM/D1IMyoebmBDkiwCwLUJRqTLlDTznpcoBhleT+PnnMZ95xrrGAmYclg6QuKLS6Juu/7X/9X2ywR/yByXTejpIpC/JmpWemqCWutLFrv8iVbV3D5F/7SN/n3+xBhOJfvc3Gkw0S4zCQ6xtVNCJCohAR2hhr9KLgzWekR3YTYmSMHFf4r0QE6w3uuXR23Wj07+foVucPbjiiS7/owQAKZhvnNGIP65St3cISG/kxNFkDtieKDKFTlXX1BqUH2uoTAbLFoZ17+spDQVrDXszFxTV6OFjP7k1NTFu007FIQ2qpilxn5LHiwn/jkn1inyetpWbnhsm6Cjz6zzqQppBNqoJPghiFHk9SsizRAo9xdeumAnsb0ChnSsJJxvurcVd8Z+DlzflEmNPncrFNamXMq5tzfb6EKVcAEEffwDQAKMaHRUXXI/Rk9g+dJg5QfPjc8x/9Y3ti0/va2tS9cso4i4auVMdtUfNNuS1yldHNjFVuWWH7PX/sbUsZZe8cH32ff8x0ftrmZcdWd+E0ILwq1oWdAPPUDK2nYFkTQ/35O4n7KQxSQlre0fyNXFOETRjhpAL223nSzixXQEy5X5CFVCQY5JspR1xWmx+IAf5FYZtCbVFVRX666kJE0JmMn5UcawOjJ3+UTu/Ja/CvLazY5OWrTpZyvRP7MyRP26oVF+1/+7X+00r4j9sC+Bfudf/6PbWJu3Hr5sn3bD/w1xUeyToKFGpgGJbpmStV11IArhnAnCa4WYa8hxXvmogNnp+EIJCKSPQSJeIFLK2uOUYreiGFkjIod2+gFEAhl5KvAekxH+As6usyXHwOxMW49lkBkdDM9fP7GDOsiameW1uyJ7/k+BYAdu2+ianfNTVq9n7P1XtY+8n0/bGdOvOhrPSZrUzZzYJ/95q/+ipVHRvxVdoJDnC0Ggugkypa6ryMiSdfgV7rWvhJcDZJSjzxyTx/gMVto6HQ/ay+/et4fBAEJhRPWG4qLV6AjZZKVAPi7akiKEScHvYG+4E0tGXkhWYgUpv2DPeJEFFoyyqXnABg5VuJ/PNJf/4Wfsed/7ePGspqmEHVJ0WhGMOYE+8FDB+S5puz5S0t24vQ5W1zbkl5pyBEr2nqjrvpEXFdUspIyuwR1Q8QMO8954iNxLidO7kHSv8T83kq30ldPEpm7/w4OGSITS/iz6Yq9fOK0bslfGPge+P7SLslRIjH8ifBgkpNF/fgZbKPTdfOri4MFtkUxvkygrmOQW9h0OU5I01Dp4WlSl/9WfT/6Vz5s+eV1G5ezxHgsc7q81MBI6uTkuFx1s8Kew/axj/2mnV3ftk3Wo6mCK4qxqBed6O/h+T9f2fZnEjrTK1XLiEzSG4I+PvEkS0tmDMdiGftYgYyuS8bDjJEtlCwqx2EqkwqlkZNPJ/XlYnW7yeeY+LQSbyXjdrS7oUSYwQ8Fye1QcY+8G+pI7guMa21KG4bSOSHL0OJeFP7Yj/2NsNoOwrF0VtFDN/ziq6fDf/fHnwlfW1wPtxrbeqYflsbHwtsfui9sZSjTDjsyZ2oyHMsXVXc2FDLk7MZ+fq2daznteXgvrXb4Lfo5LOl8OhWJkpGYRDkd5TLpaGSkHKnTnlPZbCQlpECwp9z3cymiSC54FLSDKFcoiEWcQP7lIXRaVywjCkQKuaKo3/UPA8oi+ViUgPCMXvO6VEYKWdf4mlIUlZbPR6VOPzq7tBg1i+Vo/Lbbo1/8+B9Hv/vMC9HY7HTUbLWi9Y3taKPZjv7tr/1alK+WRZN2JI81EmGiciEXFfzDhoIHuARLchyeX8/AwZF+4YoBR+b2QwtvkkWM5Q/EfdlMueDxyFgtXl3biBVLxGld68lBUQdicUwsB06GNo7bzVZcLBa9jNS3npVrpHaECeFKpkHXxqvVWESOFQ3HzBBIicfy/VRnxusSQKh2ZDPupaP4gQO74wl5fDDVX//X/zF+7oXn4rFgKw4Wz8fveehN8YacpldffjWulPJxcawaT83Ox7/+i7/shq3V7ggGiwvZTCwi0kv1MYFbBBzk4TlrDfEZXE5iWUnBnPRDCJm/L800fj8VZ1SR2Ec+VhS3JBjdrnpHlELlWT0gGgp2fzCbycaZXD5BmLrpMzLCisgVy6oSw8WVdFb1iF+EKsU0sdAQ9wRQVkDTjnwXX97KUSY+PjxRi5ubO/HK9mZ85emn4rF+N56cnYzHx0bjXBjG7/urPxq/dOlCXBExOu0g/vgf/H586fJa3ImCWF62JE6EzqXigjrIF7ygnNvfP5NxlpLh7ExGx1TGYZDHG2duOzh3Tyab8xu8I4ynLlaOx6rluOWb90gOGMvXMdSRcnJnVKGwKsT0mS/sRbGCMfEHX5Ib3FdHM0JWF0oIIZRFb4fCqPwD1SOWYlBFZbn3j/7m/ysuz87FP/J3/1a8/fyLcaGQ1XWLx0ZqcaVck1brxi9/5lPx+sZKvHN1Kb54ZSX+9c9+Md6qN+Nmr6u603GpWI7bQlxNx6DbUVtST+qsSKi6et4O2TkE7lD9QymAU/uCP3Pk8Pwd2XS2J0epJ0B7hTznmV4mF/dmKiO9Unm0p070hJSedIyOIrLoKqvUU+clQLGibBgHwerLB4tZp4vD25Nk6rpHPaC0l87wYn+ql88XpGN1TkSkB8vZdK9+6Vzv3rn9vUvPP9srlnK9TjMQ9vu98mhV9UW9zY3N3tLyak/hRu+Zl072UtWR3vm1dcGEwAjebKbX6Uo4Iz1TzPdSgkOaX33KCHJ31a5lIY8oRec9naeU+z0xgerq9zK3Hdp9PIXu6ItqYmXkW55rLI8RxMZ8VG1iZi4OAukCYV1XXdf4n46SDSJnoYNvkyYUIAKSaXaq5fRbmjspr/N8saDnRBVxI8e+UHWndMf+Qi7eVc7FuWxK7B+ijeJMqRiPjIw5pReXluLVrZ34TV/3jfHc4dviUFx99fLlOCfKddW9TqstqqfiqbGxeLu+o+eqsUxgovPU7lBfkIELjkn0WMLpadVXLEiojx6YPcoP+QJeEPZJSxcQXKA3FJDFrZWluFQdjztizSh0rakMAlSxTguS2xTXJcNyMXRdWXIsPad7zEwCgJAnJHgbiFWihWPJWlwVEh45dCQuFHNxJGIErY5YK4rzhYKXBZ2rK+vxM6fPxk8/+0J84tSpeCdoxVdXFuOGEJHLCcliCYEUy/qq7Wxc1rM7zbbaQEQEJG1SF9kRggindRkgdFvnx44ejtNyLHgZkVF7BYnisr58jHTK7TOfhMwVC+H07GRYsHq4f3YmHBubCGOFuRIvqTERSqgoplKhIpawkLGwzCceZd/FyGFev1P6LW4JxaDu14iFQ4U38lt6utYL33rfXeHDh/aF1UohTBdzoZAsOJxFdN4PRfmwvrUjf6YbNnaa4dWrV8LXzp4Ot4OW2s+6fxSIfWlzZGRE7Vk4WiiE4rKB33FDFgwcgc1hGlyXTPknN/fsmZcvJprLFCbOliMCwOWsKHMk94vFcNfEeFhs1cNjBxfC+fn5MJXOhRJUOVNyzEBcthAWC+VQ/CvkWFik40KAJNMbBOAEgJQcNmU5Rime7eyEC9NTYb5cUls5OVTqiTovkXIHj98b21vh5qaQovbaQnxFsFy6dCnsdjthQe3K91FdvTBotcJKpezf8lyr151I3mFlnMshAqQ7hBzggjADBOlaPi+CdHz4MlkuIo0su8VXnlNycrKRWMzP87qmHkZT89PRzrlXo9vnJ6KpaimqyRESUJEgGzhsPTlyfBDZomI2hR6OhLRI6jPqZWhn4Iz1+OBwN9pVG43uPXwo2jU3GVVr1SiXp76uHDo5bzyLLg+6UdTtRYFkVTYjaul8bWktijFqKtONW95OVrCXikXVq+sqx+s29AcHUJzhbQsZAxgGcCj3BIs4V+e5CCdVOrbvGJIGFZf05EKLU5RlxkUxnQ+yn5dz4Z5De8OV106HlT5UlKiI/VuiTr6UdarK53SRUBh0jTpwDOeUTeWgSuI233NgPjx+/EhYq46Ja/rihkBiorrEcYgs3Aa1uz0Z0wxfWY1CoSgsViUSuobYNtu9sCqxzuk8lVOG4rQlkeBa0nbCKcOsWEdHJpIG1wTX29/+FvVRrjsVKLYRAOo0YsPqNyEjK1k2ZY7FIp+zzSvrODYa5mqV8OyZK2GhkA/zqVwoxRjubG8LCTrPpcJyuYoD4IjOK87pqQ3kV9QI83Fex144mU+F73n8LWEpX9LvKCwJSWHA527zYaaSl2bsuUg0m42wIybsK15BpL3DHYmgMgThd1owVEZHBYeeafbC7WYnLAs5wCAu8DLJ8XrmU7Z+FCwlwVhTn2RxQinkjItHXlkUTjJxQDrSUXGOckZsxVGhjo6KF8Zr0djEiK7LqontJCNiuWzUkXi021HU0X+ImjDvbEn9nJdKuaitv1SqHX3D449E8xM1j3ekB6J0s+csK92kLPZWnfJyEZRIPEJEEMmTxKEQrCqjOqlbFI7S+ZR/szxfyXv9I6WsgnBUgMrrmLPkA/BfkfWn22KWQTkV7CinxSbdXFbZ0l3LMaLIxhRxV1LelVMqP/x6ru80upm8dTd3drqbUvurm8vi5qirGE/hlXI76ObLOT+X19YVZfyatIgk2rpCsOeCRP8b3vNEV05gV7zQZcygJWXRU93MJMhydEPBIzXRrbdb3XrQYk6iK/dJysqSulUnKqRWKXflMHaLxUK3Ua+zEkLlgUfldB8Y1N8bMnAlWZjo5lK57td//TtVn8oBo1wD/xI7VE4LXXBIRlTJuLLlA84Jh5CLUnoys1G/3o4KKrfdsmhivIIwuiKVoVMbLpygPZLW9szqEyJRiUM0ovz3fviHxA25KIcgqH25GaKMOFBZUuNcIQREWXFBW4o1EOnEQOJGn9CJUpRAFbB4sKWj0vb2NgaJjVvFEUK/jsACXOQ/wyHKwHvw4G5XrHzTmCxfHDmS5VWWfkrMrzIumKJ8XeBikqu5Ytjc2QqnJsqhDKqbO8Yw8jrqh//WU5JNKdpW02W0JSuqhqUb1E4rctP4wLGjYb/bVjtSkqo6SslrUKgk50o6LCM9FLkS1w1dy4VBP5AJ7oW5jEys6h62Qf2l0YKXFaRhSvqHtkQQlRiWyw/KDnOiO8jyxsNHHrkvVLTrupMstSrtHvblCCleFADytQRoktvB9fNCTj6cMufNlc2wUpRDVrBws9EIx+QISSgEEIjpirktHCuOuqIGiIKu873udDoM//ZHviFs72yH/baQQ12hHK+0kFEQv/ST75ArNA5lR8NUqR/m1KB827CuHqu4163/vF6UKoiQcpNTVwAlbjVoD+IAS0lwuvXzDEITZHR178Mffq/aVNvK0nNqVyh8+6P37eMlWN6R513YIv/52eD/5HRwKJm1A3v+81/wK4vtti3xCWZuJh9OfsM0rLOm4z/5nu+2YwfmbSvYssWlTTt37qQ/194cPM3npweJJSNb7U1bXEy++Cy9ZeevffI5qZeqa7WanV/aSi4qeXsU05GvQvM1Z35S7oknHtP9GsUGYCf1qWr/lTm8d76SLlgsRafgJidxTsUlRRJZBWGmEF2mNy4pp5QrpQLeUPzKl0/FUyOVeFXPMJqZYoWmgiaCOgnnVwRS5LGxkhRVKj4wXonf9fDD8djkSHxh7XK8b9ee+MCBQ/GRkfl4enosrqj96eqYYowwDuoK7xhqlUNU7zbioKHgrd2O1xmfG9abK8XVSi5ebTRU//XrOZ2rf4pxFAfLOjz+lscUrFr81q99IlZAH5csG+dK6qnYj8GhKMroeifudhW77do3J/9O0WrRYgX/cVxKxXmZF4uLjG15llMQFyosq+up8+l4R8HeFpF9QDDYjbdYPi4AhHGZjOuADXMmU/RAam+tFB+9fSFOFbLx/unD8fh4SUFWTxFrMR4bzQupZZUP4lpll6x+3aNVeSFxq96LG4y56PcGY9XDemWMs3pW7utXtDskCv0S48dXLm+KsNl47+HdcbVai1P5nFyUtnJFORfnu6yfJspXtHvgwGweSlT1cFwty/NV5z2+dOUf90eV85G4pOpDBKl8Nl55+WK8FCkMStdjHzDvWNwRADcCNabMNc5LMqAY0b/7lz8YH1gYi6fHhBRFmWgnAEqJM1JBGK+r85nSqHKgNom0xblqZq0ViVNARife5j3oQb2011C9b0QEMpt+RRCr1I0fesub4sLsjOhNm2QRYHge5OOg3yIwjjO3jc1mMmMmP105bMcTyv1wTDkT9ycYK0hyIL07zBeeOSHAOtLDakx5/SZAyG+9++747PKyn0ti43/+Y98Wz++aiaemdynUJtyO45XVq/HZs6/HKysvxCuvX4q7QkK3GygTmhfier0d57cacb5SjNeudOIr6824eUMb/0eZduW6x1nBOLF3LC7Pz8SjDG/cmFf78aow0e9vKcu5PX78OJMSnu649t9/O73y0RN+TP5/4/QTP/ET9pOD73v/2k98yI/H9ef1v6JnT5ywV17RyY3pWts3AnG9zEfV7n+rzf9W+tCH1PZ/R+ekC5nO+T8/DRGSfP+c/4afNR+e3/BhdNKfk4+jgxDyrTRI/5dwx/+T0y2E3JRuIeSmdAshN6VbCLkp3ULITekWQm5KtxByU7qFkJvSLYTclG4h5KZ0CyE3pVsIuSndQshN6RZCbkq3EHJTuoWQm9IthNyUbiHkpnQLITelWwi5Kd1CyE3pFkJuSrcQclO6hZCb0i2E3JRuIeSmdAshN6VbCLkp3ULITekWQm5KtxByU7qFkJvSLYTclG4h5KZ0CyE3pVsIuSndQshN6RZCbkq3EHJTuoWQm5KvYp6eGvP9rNihkk1c9W+Q2RpP17Jsy9X3czJbEHHf9/0SSjOUzbA/c9br8L2NdfQ6B3Vw9L2ZldJ+n2dpK6mXHcP5NucwUT7ZZEvnyrFvW9JPAO7rf2V+DxOXSDx343GY/Fldu5bVFu3ygR42seQatfHUEHYS13mX13fUTCVblZGGbXO88fzGZ30fNBXn7rD9ayke9FvXhn2L+2y8yRYUSe71ru8bdz3rN/c4qprkOeXBM7HqHT5L4j4wUObabz8qxwleycP6b2xPl5NrPDAzXetzk8zWgvo3yAmB2eKUvnPumXZFXIgO3dlkzj/9xF5tdFyI93OvK6kDRJNTPKNn/R67dw7u85Un8aLfh4EADSApSwLQIfD+Ched5HyQdCc5UX1+3R/g5+C3Eu2QvG023xPhnVlgd6pU1pmXv/5csuWqw480KIHUYRqWHSZwAUH8kpjEmVe/k+Og7cGRNDxSj8gyINiQ4EkmJdcTBuDIl7V1SJ7jRIljNGCSYTmyzr6izPA8KWNsieO/byxz4/MO4dzMeJ+dmXXbCeQdcQkDMTciN/lSA/ed8Mr+HVUd2cwXxhhmL6PqOSa/eT6pC+Yg8TE4yyRIJvtHD4bPi2mGQA4BJgk9luqJgcD4DQnEcrfvO5QliCdR7/CIBPIUb7Sm1FaenZ+93ayXYdsCdmWF+dm2lsR9tqlJvrGSbCY41CjDuq8lNIfSjdc5B/4/U174JQ2ve730QUf2G6c/N/ad7PsfqRhaYnhdPCGm0/PeTk9Movt6FkYcPod2IfEMaXh9mG/UOjF1Da6TXJtxsmtuXFo3ITwJoJ0JdNu17KAj3L5+njALTOOEHRAYhA/vgezk/Lqp0mV6lfxW/UiYTnVddQhxrrWUMT9I5I0AD8+TviZIgrmpi02i0DDsmz5UuVyPuqHDxe7ZfAUo4qX4KPRt7nieIztGUn742VVST9fQIGy0AXOxE0CxXPJ+3YgD6kj6dZ3oIPbGa8N0Yxn6PTwneT0D5mYT/KSfwHWdIfRP5wlRuZaYGX8kKa9KHV4KDlLybHL/+u/r+Lxe9wC3CNqNv3Xfodq9a/Iak9zYEVwEP+qEy8n3XnRTxLzuX+ieMl8Ayeb4Hi6faOFLH9xLkAniOR8yB9eS43UtcuN1vibPOQCrW+pN0hbJgRfjs+EUICB8lOWTuVyASRuNOjsySMvpmpBWyOeksZL9Vvn63Xa9Yctra45sGKOYE/PwTQvByZHN84EZBmLTff80Qy7RNnyecnRk3FBYtMun/vlKAR9UBx6+bUMfEswmcMFsjmwQOkg8e+PxxkRZNaTeYzbY8jRhluReIt3O2E7EBCeYGR2uEZc0PB9mh0HtJVrqusa4mVFIyTUxPM9wYe/uaWeSIcAJwci86w3RIF6iNXD0hmVIPMM5+8uyMzjf7gQX2Hud+r2ESa4fBYKOMAJMw5aYqnPgnyQ5MVfqpiSOnidtDTvBPTrhHzdT2UKxYtlC0cJ2YFHQEKW6LlVBu2O1kYp/8PniufNWm5q2rXryXSC+xDIxOan2M/65rJnpaTWTsc3NLWc0TBJbDPZUF8ySaMiUn5OqY6NWHSk7oYb3+WbR5vaWAoFZJyT98D6IKDCK+7Her69M4CS5fgPxMC0DJtF/fuR6Qjx1UUcISDs8g6n0ttzcXsfVzZl23uj6jYxCPfpJbdeZZN+ema9gEo6J2o2vaQUyn82CSYblkjJJJ4ebDF8zGbqm4n7MDJzEhNk4JnV7GUeQ8sAppI6+qyslGESAgl1/REe2RxNasAdWqVTtvIhPmqiN+UfoUHVNHYN6XTpDZdsNK+ZLtiri86njVrPtn0JPqV98jtC3vJZvtL29LUZLtlNKYBIMQpA75TqHCdgWldbxZfjcMoTCzPJ1ndGRUdu7d49Nz87480HQdC2E4Fz7VMdAk0AI6h/m4W9wAsE9yWwmH6gQkZx4opoSZfFNfIdYJb5nnwgM4EJZcJTgdkj05Dr/kt/DNm/OopYKYcYShuHTARwdor175vqOGFUCkUk5SXg/nXweLEFaspM8iUa4hmbh6PdVv0ubHgepIAe6wyBeHpOF+h88OzRvwwyICaKuJ/9Ju6o36qWtNjZtJ0++bk2Zg/rmhhggsMnpCZuennJmri+vWJbOSlPwrevtxo5NT0zba2fOW2GkKnOItGd1veXfiOTrHHzCHl8DvwMVjuMKHHzaFY3DlsJFTImqLYipYhFoola1laUl7y84gYh8zgSncU5M0ul2/KvsU4JtbHzcFnbvTqIoMZRQ6n11nKkdzhMq6Dr7iQoOCMPRiauUci2RpGv39CRHPv2GH8Ie9V5e2mv4nBNYDeDI3vg7SToZ/LixPAJ6Y/swpFO9Olp+Ejjdb1BnID7UBqFEOf59Kh2HHRsSFlM0RFROGZXqkkPmGl/2EJP4Nd3Dd0El3MwgJEeYgLsxATvf1spli/byK6/a9OScbWxsSkJLkthpz+wxvcOXn2VaGrpXEj47ncDWpRn2L+xWnerfSPKZ3LxMkqhusXrN5/mHqMdk+VdiJcV89DT5ijM+SUE5+WQLuEDSUfshuy+JsnyWn89578jHaYopMU9r8nVaLT4gIKZTGxO1cfvy8y/Y+uqaf5+Hz/A7gfnDVBB5CEi0Ddoi8TMSRhkmMDTEFXjyYYYBDvkgIr/9eeg35DglL8vxxvLgn/LQC8HVdejHNU8DTTZsn6Nf2b1n1jUJ5W4kIOraP63vRKcyXedPDfm5ymCCUBkwjC65QztsNJvjnA7mhBZxvABIgNU1nqes2sDcCBxAcaBuBDCfLVi93rIrl67aSKXi3966cFGaQTDVRkb0tLi9E1qtOmZ8z2N1ddHuOXbMekHHd7C6urFta5LqWE61GrJmwFZ2+CuB4EuimR2ZJ48YgEH/gM2Jp3J8J5F79GtMzMLeWvSh1Wq4LwKh6WsCM2yX4M85XIlxp0qFT3vx5Yem3XXvXVaDWaR5+H4z7bkG1jOYkGHoSx7Wmx5oAtod3ksSvxNNge/Apz/4QgTwkknu2wz4xhlC/fB66C1MqWKYNeocahTXIrqeaJJBCLx335BJIBbKBAIi+XySZ0B0iK0/fDGKZUV4ynOPjETDEHD2kEkShkiOuBl0LXkmJ8lMOJjkkixg+H4rUkqn+pJEIqY+hL+6aDtr247Ydiey5Y11K0mbQKC9s7sUYQRyNDs2VijbbG3UXl+8rLzqnyyEIXDmRkalDdTOSLUqRqk7gmqjEw5TI2i7+eELOxGmqqPfHWmMuOuMHAmWvJjM+wrARBJCYG1szNsNWmI43YPJ1C2HC42Q4FMXGFcR7kbKRdWXsl27d8kc7djDb35IbYRWLlX8focPzYhhhkEDCXgYi3LGAI8Dhhkmx60Q5oRVmRB/Rc/wkb2hRgKfw7IulIILISDMRzMyLuMDpMpejzKmd8h8/vj+A7vEJElNw3GHhLiytWgNbKnuJ1piwDR+n2sDyXEGSRBJWRkpv0+tbmY46lmuoYkowzcn+4IORgRAPh/QbbXE2j0br47Yluz+tkxJqSiGlJloSn131RBjcEQfwoB/xXTPrt129eIF7xSfpK9URmxu14Jtyxy0wmCAWMEgOPAvhAZ/ns9KCzj3aUCaMygIUvsAzgc6aezK8qJ/IhKNilmibLVS8vYjaayCHNeSTFmjVVe9PZnZXPINKbSZmIChAcZv+LoIfwjUyOioTU7WnIhHjh+WGZK/o7oJyYdDAyQkHio7wf03/w+T8IYQ6FLi8CZOrRPZHV+e0c1hXSoInp1xwInuJyaPcjBUwlRDRhlqJH/64KE9ziTXGAVCQ2D9TEJbGENkh2FuYJBhR2Asn4fRkRoT/wMGScp4pjP6je9C4neJD/gIKD6KnpK00mZWnVw+e87K0kjsBtmRCroiX2NdoStEIoqYHZ+0bf1uBoHDs7Vd93C01wttamzcO7ooxzat0BjJAkq+qwfx2WSxLylB8nGkQdL4xKSeTZxd7gM/0VJDfg2DcCrsRGw2AsETKUJqKToSswrernyhcY+sWpYXjiYVVi8uLzuzFNEcckb5DKf7DGoXlGF6uMZnaPiQ0PTUpH8X49jx221zZ9NG+JaxyoE/cO3EEtF42BlF/XOV7vcpOBA+/amkl6dIT/iDkcQualuMprPEB0oYQ//50esb3EOg/Hmdo2muMcltt+3zuRvXAH4cMkHCJNkc1zApAy3h9/zRm8or69xtuv5wkoZlhuWRMpVOgBNPjcuuR+tbqlv3FXUEInhDQF/c3pEmaEmL5G1EZmREDmJe5xtbIpye3RIB+YBloVDygbPJ8ZqNjUr76HpLWqIjpmPLzrQIAl6AcWxs1GGDEWCupsJkAaaIRowhojPwFYgppkVoTFh9p+Ff1EVzIeVNmSEkFXPgEif4GcTyz3SpDTSGh6tiuIQhQLT5x5VW1zbl5MoHAi8wmAgIWcFHX4yHFrzzzuOuNaemJ63CxnVoEZVCAzPSylfwEDSYYmhC6NcbpYRR0BhDzZD4LvrPfZzhqO41JtE/rt2oQYYaxak4PV170jUEpgQtIMQkYxtoFQiMuYG0jtNr6RpjKF9jlAHQnJO4zpPusygDFFKBQ1zT9bykk4+9dUR8QtPzm1t2ReeROsJn1BcUUm5vbwhBOIAV/1pfQ0zRVWez0g51CK3UbCiiUOiZE7NNjsuJVZkshlZSE8rkpOVfhbpf39qyTtBS+zJZIhQSjpbpdrpuMpuNum2rzObWjkcuORELnwMbzcgr5pVPqPLlQHcCRUgYg27DjB0xXE4mw7WH7hbzRYcRk9aS+WvLyYZifGqDh9zmC/fgZUttXrp82ZloXIzqGkIaNSuNS0ajUZbnvgLnb5BJHCkjt9j7lhZXp33QckBH4ZgjFHMdpX4kT/I7eR7u8Wt33HHINck1xtC5h0i6PWyIRKepcXjtRiBRGsPfVCt+k6QzXI+E6iaIpJNoOf2VBdMoXxetb9uOCLwV9u2KkIkTy/dsRxW5BI0du/3oYWsT3axv2rJ+j4zVrKMIA8LBaC694vrRfNbuv+O4VeTc8k1rnNy8tEwzaIjoO3JSx0SshqRUxFKU0VZofXlp2fjaAp876opIDK7xcU4ip5ZgYzApWb6QUthd8c+7sqdvVedt3UeZd/CNhBZMjX9pUP/4IIkPnOn5vBx8+aLsNiwfp2xN+TaxVKArWXFqVxpqaNrL0pRILi1Kvu2d73qHjU2MOk5xaJF4znFQqZvE76+WKI+cSGfoh5g7kiOuv778JMxrjMZTGdd6lBfc/B5qERgXE+0t3H3noT6DaGgTGNy1iq4DwDCTOA6ZY8gQJP+tTt9Y1u+rcT5ZjzTQJQ/1BEhGTLGgaw1FKVs7LbsqhNelymlzXGZja2vTjhw4YCtS0V1pmbVGQ2ZkxxkMlemji9ICfNtqNJ+xfVNTtntGNv3wIZ+nIcSckp2nDESGwPgeDML5eIee5xx/Y0dm5Ysvv2ovvX7BlgiFoahSR+d8yX5LjrE65RqHhLYAeXxMOWgqfkonO+13MG2quKj2MSVog67K8n1QPpfrmrBcTjSf7CwfdQZW6oLo4KaDCdI5GovP+3cUOb3l8cdsZn7GStJqbhaUhjgm3XiNPPxN8nOILTIPoyI+meLaPOr47Dbn+i9hCtHGj3qO4/DcW7vv3sPOJGiKIfFvPr7RNdK1+67GknLDjCZKi8hwXllSmhFgOUUwaREo3JEGCRTeKvNxM+l+W9i/166uLtr+eR03N21LGmVTPkpbnWkLgUCbEdAFwTpeLNndRw7aeCFtc7WqzeP8TUzb3oMHbURMgg9VktrPqn0YhE+UR6E0lxDRlLkBehxfpIivcmNevvz6Wfv4575gnUzRWm2+emFWEbH5PHBTDBUIVv/sr3CPJKoR92cKMimErE32jNdfRkxQEPM6YaQZMU8Qq8DkpxigrXr6GYhARYm24vPoSfiPgMJw+G9pm1+Ys+N3yVch5FcdDPWDW4hHvpEWsAdnfo+jyhPNoHG54+1xB2da+HTHFEbRb7jfGXbAGDf6NF77g/cf7RNtuFMqtXSdGZJzMuk6Q3B+vRxpePzKsnLSMthxvvzft4rsflW532zbijTD06fO2bicSXJOkrK0eMUOHThsr1w4b3VJJp9CZS6lwyfJhdRRSe/M2IR/aHJ+rGJ371uw2/bvswOHD9rcnv1uIoVzJ0Sa79KLKHGvq+elpYQExiFiMSMIgmlSIiLD8NtiSOaOWrp//vxV+/Lp8/YHzzxvgYit3kozhDY3M2WRTFFTMHVVV4gPQxIfdOUkZ8UUzOu0hW/uA0hZoTFrZEB8WhqsjYOs/lRKZQ/BmTEmod2SUdzEsae8H0VAiHqbTO7BQ/t9iqAskwXZhni+Gf/8f4240IqsNq8RGzZW/UMtcs1B5f6AUSjLdRI+E5bR9uyecceVCq8N2+pIu8n59bERPtifTjFgllzjmSHAwzKozuRcjiluE75D2LUayN3ZsnoQ2jOnz9nUxITtlq8wPVmzjfV1aYIpe/H8OQsEX0OdcN9DElxQXSVGKNXZdNiy+w/vtW94x9vt8bc8YvuFvNm5PVaqjsrRLCvsZHSzNAhRgYqOM7jlp/wTEtRxwYakQxzGMhhUiqXeR0aKbrowYZikdZlGvjkQSAOWxXw1aZWCtGaxwHyOkKnMHBBfK4AR8mJMTCLKnc/LM6gFE9AmJoe5IpYsFOV/EGYinLSNxlMR+Q2SfqET7cdoLzhcW1mV+ZxyPyeZx5IZ1zm4HjLCNaZQu1xHG7lDraybug5EOh8iYph5QBlau/pyDaB6VL9fVE6YZM/skz6sDmF10ZlBhYYADJlhyAT65+fkZDUZOWGMa9c50qYkrCj4JnsCu9Xw+Y5NOal8p3tUz+7aNW1bqztWqVbt9dUVa6lDHcEeyskKJG0lMSvIEn9bUe3ee3C3fedHPuiSNVIZ8fkVwlzJhfeftRc91DYaQ1qCsRO+3OMqpi+HTdcj+SE4oEgTEkN5EEVElZL2CFsdEa1vB3fN2P2S4nNnLohpI//mVVNO7sRoRSF50c0BBMbRRjAYtYVMFZmGtpgbRvSxBwmJf/JC/pmbIPUJ1c8nfYmQaBuJdVyKkRhjAc8UJeQmdL90+ZL6fFB0UDCQyVlGz1KGBG2GR3CPs+oPu6ZCq+AMUwYGFH39vv/zNKQz2a2J2kjOk/qdSfbthkkEMBXoSsIgAAOx5VkrM8ualt2lU74sQM/DCKKfznVtUI77VM1cD1xckibJpiIryTmNhWB8i5dOXxSwsd0xP2djksiV7XW7pPC3I9FnjCMjqWpit4XcsswQap7Poe6VxvnwB94tp3a/XxcYgjX5Ij4+AYTnG+pRNxllRYPAJAxaMa8TKuNUwigh3r2QCJFpxyVaTANysmI68IEDyebzbzp21ORZ2fkrS3xjT4wuBlD/KkwG6jm+EQbCQzG/j4GobcwF5gWiIclwAu1hErnfEWOKhYTXnJt4BuaIKpFkiKNfIimr4+REy2crygfbkKMPw5SZ0RZDQfahBvEICbyrbo9c1Jb7GEAGv3BUGdpWd9WeKubS4C8jGPw6kFIXsAySM8n+fXPXNAlIT2Zu9ZvGdT3JAsDLwO0QR2VdiyQqkeac8wQEjhiXcBK5VFUnOxtrlkYttxV6rq7Z4d3zdnBmWohftmXZ966eIQxF3TKHAjOxXgNmZTyjLJgev/cO+5rHHlV4zFxHomKBh4+SEPkQ0sGhLPZBAnt9aRAIOEBcXxrF7bEyiWe9DhGW8Qem+4EdBHGdnFU7oRzeXTM1OzA3Yy2Zn/WdprRKSo4qC5JKPlkYq02kW5zm0wwoeEaMST4RiGnRdfAFwRwCwYHwuc+iNjFdCXEkjOqv913PIZRuYnSL0VjK5OSfAB/MKMx7nbrgmjQJkel3QnU/Kl377dyQ9I/kvojOe7rO8D6wcSfJsKvSgX3zziQwByOMDKrlZDshMFjHAYUBPITVE5zfzG162msFWLelIhIVZITQrKIJwj4Q0thp2Lb8kttm5+3clcu2IUTWFSuyKqzB0LZsPlLmcyQCEERJqXsU8+b77rZjimjw8BnahhN9vQNwQeicSCpVDBLQBO740XHXHowNJMwB3BALLcI5/hdyyRhNjz7RN+GAYfWMzGW5UnEiVvX7yL5dtmt6wrbleNcbgW3JCe+r/Uh1gw0YEqZj4C6XK1hXWgut5ppadSJQsAh9Y2JOjXkUxqkzia4AJxqmLZjpFzzNOhS0B4Ntx+445q4Dg4sehUhTAj+OuC9kFqPClB7N8DAMASOoXmeLIQcoudMqHCE4ZDCElUrWlfCoYKfgQZgEzaBOOLMIADqTaI5kIIf7EEx4dMQmyIWAOtcRdQ1yQSYJGLJqtCQtESmSgHANX8jTsT1ywpY3N6wJUCJqrGcarbZLMt1gSB3774CrHlRoTQQ6uHvW7jh8xKrSJL5QWa0niNeZjsAkLAlZIEh1Cym+ukvMgiNIhIOUuV+gdoaS5BpROcKHEYOqOic0ZocyrDyDUd38ycQwIzxSli8k454XgRl4w9RhevBrMmLWnNQtfghD+gzdgycIWtD1oqK0VktaDbkSnKPVigSEMRyFy/oNVAgJGggtCkfQNssUYJTzZ8/ZnXfeqVKC2c2zGAkTg+mkb4P+eR70kURfhn3myCo/tBbszQgxDOt49/vAwd9Qk+xfeJLKfFheetv9CXUAbiW7MzP8LUI4g+hhBpj8XFks5P4IzIS6RU3nxeHNjU2ryI72ZK931rfEFGlb3W5YXWFtuTpm9XbL6q2m2/9kDgXk9tR5QE9gorMlEeTA3LQdO3xAKrfiRAAuhtRhYh+wg0DqByvkYxGbEFPQujT1FJ2ABJ/gA0FiREYg8VMIiSMd8ei6vY5dvnzFTp0+ay+eOGGvvvaaXbl0WYygKKejekEpiOwFfA1fEVeoiCaZrGwx4chEouBHhefF9K69YNyBIPE76zjru4Mbq92xsXEPzxE6mMaFTeeR4MrLnKBh3PFFUwrzaI4zZ07bHcePO4OweBufRsXorfczyTAJbACxr1/mHGERFgDNBQowyc4YMM/ggWuaxH0StIXokWgSGAE+HTDC4OjMwBEpEzPQEWw40szcjPsi/NazIYNXUsUlEb/TaVksbz+fydt6PbDFdTGOohmWF3ZgBp5DfNUuYS8fRsUWD2FlSSJO9OxY1RcUjY6OuKQDl5tAPevOq8rCBC1FTh35EWgQJM21CAQSUhKmw8+QhoM5iKLaDVtbW7UXX3zOPveFL9i58xeFuL7VFKIfOnK7HTl23OZ27ffQmiWQzDgzGz0tjTg1MWZVaQZme3mGATc1ppbUpuAGNz5PI2SDP/CIZup0pRVAvsQWs9ZkmYRgZfWcj5sID0gl17IyIWgnfByICK5hiFNi4IVde9yJ985D8QFxE22JmHHjKzPPkv0b8hz1X6JlEgalEv569EnXuWJPfM2b+miAHKZFyHRC61zM7ozg2kLH4bmbJnUAFe3XAUyFOcK1TCQFDfkeclDnJyQlW9Ig0hyNoGNX1zZ8Im9yrCbJY61paFVsq1C2JY3CABrjJAxpsxgGZ9bnkUT8J+66zX70+7/dds1N2fr6ujXqdVtdXbaV5RVb29zyIX6cWImW7ds3b/dKJU/PTkptC/EFETidSCWS3pYGazW2FanUbWtz3RaX1mxNWo9vSy6tb9ul7cA2FIvvv+2onbt00UbGJu3ZL37RpmpVCY96KWf1tt0z9vAdh00eha2sbtqONNjl1W07v7xlDWlO4FZ1fPfW53laMr1ooYqYDW3dkdaqSvNM1cbtisL/Hows3CEQHQYd9SyLrhnMg3hoI/wNIpwSGkb9xGN/57vf6WXdJRBspNj9EsEJN6B9/EiCGWASzI00yaCM/1Ydw3MyifuuSQ4f2vOkh7YQQ4A6U/igWWI+YIThkezrSrinsq5ZdAQZyUAcTJaVBilYT4wSBA0bk3mgsfXNTUltKBPT8SV922KKvDQBtrojwvG1dDQICB2uAwEGt9MC2udn9u+xpphu7969PlO6a2GPz6NM1CYUcrJqbccCIW99c9uCjiIRaYjK2IhNT89asVp2EwDzS71YWxpuR77AlaUVX4KwLXOSLleFrKIP0P3AD/81e8d732vPfPEp21xfsvHaqN173z0+45wRw2WyBTt/8ar6xvhJS6RI26H9u2xcmoYyDARK+lyTYR7BCVFKWk4pA2qlLCvVmBAkkkvKsDSDOSc0JT4ak5/ulIsmRC4EBeBi/6F9uiYTvG+fvX7qlI2NVl1Dkbys03hI8OvEx9xxHDKHmx1nDrWrfuhRf56c1KDfnLznHY8kyxfFMlLe4lhJAQTPoC4TABNmAA2JitdP9z3cf9E1r0g9RmUVdF2P2pWz5+W89m0sJ3Uaduzs6YvOEISQo+MTItCWkIKpEHOIX4lqYpcwMQ0Ao5WE0G2pYlTz8V2T9gN/6f32wL3HrLOzY5cW1+zf//pv2+uLKza+sNd2gtB+6h/8ffuOv/xtdt/th2xEdY0L0U+85WF70923K4yd8ZVf2P3lK1dtdfmqraws2xVpoo4kmDmiw7cfs4Xd+8TEoyonxCls7gr2ZZVhXWtXUUtfv7s6Z0kBJrYsx9NhFX4g9LYc9KdfOGGF8Sn7vI71tkyhzEhHpo3yII+Qm6UNPkIr5LGkM8AvckZQWCucYyqBt8VySjEOk4dEacyQsxicWePxyZqYd9zGpbGZpZ6W3waOcWIh+vB4I2MkDIAWgWhJ4jrZF/kMEiaL4CHRJAd3P+nco/sQ3LXBIHOdzsMGXkZ/MA52kd8wSuLHkBPJ5znebIOwPUUtG0Im3jyIYblhWVy/oVAYk8MsKZ8Jb2EmhEC4mulzXhVQU66emc6Hp/Opnj1yr5w1Sd7Jl1+yj/7BJ+3catM++I1/yX7wh37Ariyety8+9TkbKRXs8L4FlTd7x1vfbG9XxkmMpGmYumesoy2EtkTMZr0h+x86cUE+bTLX1G7ULZZJisQMnfqWopLY558mKgWbkGacm5qwhfk5m5meskn1Z0xtVso5XzKALzI9OWaN9WV77P67BIc0BWNF9FG4CdU3b3MwaOeLgdQw63xZesCRTFkI5YOa0uz4azBNV9EU6vC++++3ooTAZ4hVQ2Wk6nUOX2klQaMhgwx/Jyk5Ok0H15Lj4Lfaps6E9krvecdD/WRgjNFRrsDZ0hYCBIbwMFMPulbR33VHVfcEQDLOL44jPlZCvcKmna1N215ct7qIwktRdXUuVFTh4wg6jpTLcmLXpY1EOCHQQ0K1I1/WJ8mYYm9Lu/RUPxHI0ZlR+56vf5fde/yQRzWiua2rXullMXdGJmHDxipFq8msBGIAxhFmpWHGxuTzsNa121NkVHMkb8mXuXTpvPyQNY+qgLnTDawsh3REkjk1M+trVyA4oSiOvat7NKxgY3Cu02aVfSi/hukG9dF9KkVMYvKm4Op0YzuvSKkms3hJJm1le9vOyF+5vBXIDEkrqD6IDAEdBtXLt/udKspESJxWZE59gbPuIYgEA4V81t72tre5KXz0sUd89Rs3WzLvMA11JxolYQ4Yhd/DxPUhg5ATLYNPdN0cuZkXDE7VI4d2P+lOFlyjAm5O9KCbHF0jXxuR9fNEkyQmCBmnT4m2SXoHE6XkvMoutwJFOj1fkc5YSBFHTHUT8vr8Buo2URrJGIN+s16kiXoVApm/wW5CqJoY+du+/j02Oz5utdGaIqSKTSnSmVZ0kJfBmq6NuKM8Kn/H38uZmraRaknIjoQgabJexkqVMddePqMrbYETy+r4WMSmL6hhf89IMOYkJPgvRA9EHISgTKtzj2HvQE5vpD6Ebg4GobSAhxgoB9aE4GSuyoFnaeCoT/fLDK9tqV+xGKJnLZlSmIr+J0F/QiDOXEOjqXXuo7iOJ8J4+SzC44H9+yydS9ue3bsToopxWVLgOyO4cF+nn9NwcA3a3niP305E0TCJihKmSgy+FAYXjhze82RiXhLiDh9MGCWpKHlBC+1xfYZXdTjQnmhIjfAKAw5tT2IOd2+syOvfVgQhgsB0hI5IDYtfGMdg0ouV6Iz64bD6zKk4GgQWxKw+7Y4mE+IXRov27R94tzREUfa5YCVJWLVYsYoil4napOdSqeztVqV6YcR+1PYRV99tIEq5/8DkIUwibnFHErtNlBOgtYBBUosQ0D5ak0TfcShTIgSjqTAHjq8P1gmvvvxADEdK1miA7EQTs/a2KKcSX0i37NL6lq/TpU76K7S5BBNVdoU3FiNBHsTO21cZX0BOncItg5qMA83smrE9+/b4Am4ErirNjJb2Nw7V+s3McGMe0pecJCipvxvLiF7OA9xO3nzHWeJhj95VKLGDDKWjOYYvcfvKMCEVRDKSCFqSyaKBytJ1ojB/YVtagEVAIAJisDIL54qxhoZCSFarNySFPhWPdNB5ZVRuQfcgnrcvRBG6ToyOiUnVHdWbUZmiYC3IISyNTshMjFtajMOrmMzjdBpiDjEjA08N+RZId2WkJF+k4Qh0aZPdzhVwwiVluZI0RcHKhTKhlZ0/c8GefvpL9vKLL9nl82dtUw5uQ2H2zlbDpxYIUTE5jGO0u5gWxjWSeh35CIsTljBWzCk40YYs7OZVEh8uEGyQgJFhtJObA5hAf5g13jvySvWPCUkfQET96zdO9SsvnbSqcLK+vWmjY2NWGGgRCMwuCKz3hbGGRCffzDTOBH4UH4je8CRlfJRdmtuPMMTR2/ZLk+ghlRgOjnlldFaAcp5wHMonSfzyo19mTADO0w9dSEbzdCpGwY6vKJLA5o+PjsvsBAoX205cxg8UVsn7b7uZYfEOkU4sKufVJmYHz18Vu2Qyhf/h97/DckIuSHYUi5m4x5qQnojFS+MsPWTBM+MoW/JTRkbGZFYiLzs5NeMDaEwPrC8u2urKiphS5kjtFIQUta6cEkGzdubsGTFwz3ZUz8VLF6y+symmkG+j8oEYry1Gb6kvrKwLBFtXpoP3gKmbYXRfJiDY0DKYDpiqLsY9ceEKciSYEw0CYzA1wbwZk6rgDn/PTY/gUhUuzdCId3cYkeYiE4tzc/MK89fswJFDPls8KqYh7IZCDEWQoZEz7iCTbvxNHjJMcm/APHAM17n43ne/uQ9QzAskL2MhBWqAIXoh9nplIsvgnEc5+liJKsKG0RBHNEIKTSOEEbKtXVyySxcvSsJTVscPkT1lkq4padwUAdpCQiifoC+gQjhDyClJElgOiOpg8FEVWqoT27P/+ecs39n2PUXyebx6MbDghWGQyLoikbocxPX1Vdd4XJ9d2GWLV68qYmnZpMLSna1tZ6AG21Sof5sbW5JIMbAcz57CWxzRyph8GfUHAUGN8w6vWhJDdK0qP6cqPwXfgOz+AANefSIV+SgwpMSdcQ4h1Sc7IdxWvWOvy3H9//3+M5YvirnVt7qiPl4kRwPDpMOZYPR5HrWJhtY1lkpUiGLQNkpEgJTDxH3oW75ZfZz1FXisxsN5HSlX3b+ESVM+Gpw4pMN8428Sv/3ovxM6kjhc0ySJegHhQgwXxT44TQBCShiAs+ThRMtAHP1RlgckOR4CS04AriCib8hpm5qZsbNnz7lZgqH89QBVtqlwOI8JEmGEI0mpOqT2i3qOQZ9IiGXkl3kc2sZfetej91pF4WjUkeMoKY7kc0TNjjW2t2x9c9nWZBbWpCHWlpalhrfsjvvus6npaZufX7AZRSxonRTD4vJHgk6gOpruD/nSxlRo2ULaKnKAGaAryX8plpJlkHQvV2C9q4irftelES9fuewjv/g+aE1e8XA85jIu5WyN4cMI6gfOMqb0xTNX7HI9Wa0/OzEmpoBAIrgLrTAnYrFKTSC5/0eEgxkimuN1DZd49aGoMjiqCPdrr71md919l5xgNDQTjxAEHOJAC1fQCCKhgEQbZ4AB/YYBi9erzHgNguGWRL9Jzg+3Hdn3ZEJ0PYtm4DiohDQsTPIy3Lvhtx/VLuVY6OPmSjfqOINBS5I3YpcvLapsMifhKlO6NlZHCYtZJS5L7kyE1KFiCYMZK6FO5nJoiEG+06fO29sePG71zVXVLWRLxTaaOzIJ27YljbC5siqtsWjnF6/a3qOHFcZC8GLiUAuBbD5TGin7thCT0zM2NTtpC7t3+SDUtBzeUYXIFfklo8WqZWMhqyffSJoMp3dzK7IvPH/afvtPvmhPP/O6L16++6471J+U7d+7IAoI6EQgrSup9vWoCI7QHPVD2wlT9kt/+IxC/bT8mJ4du+OIjU/UbGVlzYXLIxg9C41dY6jPHk3CZPhhHIU3XiNBgzGp6YKqsowsHzl6m4QtmafCvMMgifFK6OU0HjCjT3UMGGGYnWmkWaGf1ytmIieaBCZRIWpixZge9XOgpWISPoA3xT+u8fs67yT3dV31O8OQePcll2PoOWv1jU0xgBgEp03euxSynNaOr0RjtwF/7dEZNGVdAcayYJ5LNpnTuSSJqGF5Y9sef+Qhm5uqSuoi31mI4fgdXb98/qKdPPW6rWxu2O133mWHjh6xCYXBDKD5e8dtMWNd4epmS5rI5EjXbHJ03sKdyBZPXbLGyrbtrG7b5vKGNOCGLS+t2FZrx9YloV88t2j/5Y+ftlER5rHjh+x973jE7haR8/kkBK1WRixqh+44Ai+LsVlqQITAIiopO/vkM6/Z5RbvBkuTibkfftO9ttNs2ZL8Il5mx39gzW1BptZRrIp8bEQIxQxxkTEpfCoYBSKw5Rf43t7ZFrMv2EhN/pfq8GEM/tQ+eCVa89Fx1XEjY8AoTk/w7deu/0YTodn81/vf+xaZzOQBlgoQ7XgoRIWChYeHmoIKPOs3/+mKc7sf+a1z3dBvbCcLZniRqm2rlxdtRb5JqVCxbSE9UAdXdvALWAqosA0TwNyJENuWr4IksKwAxw6Ymb4eAv+et77F/va3vtdKvR0hNyUbLIdwXU6lQukzp8/a5Ny4jU1M2tjknO2sNOzEF1+yF0+etI5U6Z3HD1i63VRdyRA67g6vN4DUmSP7LF8dtbWtus3IPJ368svWknZak+O9a27OX66qyUQUR+SfSHvg5DN+OD8zKSLI5xCjMmfja11FEMZGeNmrHfbty1d37Bc/8ZT1Zc7QNpjWv/6D32m/8tHfto58CNCJ/wSuhu/jJMMM4BofTeZGJjJZtigpd+IlQkkCN135Ht/1V77PzQuYYshfxkXnqosrog/TJTznONV1nrvuf+A8yKGWlkJzocldg3Hz2NH9T8IkzkleAdUkicrwNYYEIlFZUgIfJDkDWJiFawBDcTpCwuHa2axLMlfFdCqjMHVR6jGQBsAcEKaCCGDwZ6VZUrmk94483YPD4WwA/9G/9aP2oe//MfvWD77PymKwgsoW5UyW5AMs7J73ya7ySMV9ir0H9ttdD9wvqb3f7jt4wLrbcurGJm127wGr7jtgb/3mD9mBu++x506cVIRwTFomsIl+zsrrDRsVIcvqyNyuWTm2MlNjZSvXeOtfzKx21XmX6Jw0FZFNk7kdmVOkz0NjSXyrIwa5sGS/8annrSV05NXHvkwXa1Duv+cO++znnna/gvkasOUTgGoTwXGNIK0CXtEoQijoGeBDlFI5fKyEbo46j9b27NsnDZ74FiT3i/gTTXyDHp2gXfw659wYJIQSJqEPmHmOXsvRQ7ufxKv1wmrJCaOMmrtWAReUsHF+Rb+9Id1PtEfynC4lz4jQzCTD+TyxJbubVWzfkLa4Kme2wMCPogGAILIZUYzv20aUKsm7vjir+vNBJtVP5OKtq5EPf8tH7Df+y2/aL/3mH8mfOmTjYjSWALJKjOWPRD1oCfrii3JkC3OVgpu8oohw19332x33P2z3PvSo1Uo1m5LZufvQcZspjlmal8TlL2ysrtpOp2WtlMJXaY7iWMGKZV6HEIMIbcyR+DwK5kWagyUKbba6kMPq50L0Tje2//LJp+yp1xcV+qo/7nMQwfRs/8K8vfzSK6qvIzzKPEmToXUwD8m6V/kUoFG9Zl808O4/1CdfiKR+wFiMYTGcD/FxsBti1AMHD/p6nYQe/A+jiEH8eTLCzdFrdRx7Vp0u2CCZ5Hw5oPd73/2o/DqcGAjLELDORWD8A8JZknMr2Z9IfsMM3E2WCMClcr78+sDh0bWEwGk7e/K0bVxZtytikJHJCVvd3hSn53y0EPMGM3XEuW2pVF4Gd7MDAfTnI4xoG7Unt9b+yT/8h/aj/8OPEx2rE2mrSZP823/wI1YTzGUxSBy3PWzF/0nJJ2JnRur0P0n80unzdurFE1ZKs7Umuycx8SaciNhNRTytWL8Z9JKDW6yUXCL7wrA7dUIZRHJYZE5aYipC1bb6wSQe/gem9Ky05rMnL9pKs2t1Wd5t+SswF+aRcZO3PHq/Pful59Qu0/sQngFGRoB5pwd/QsQTDj2CgWn0DEsf8f3AOeURMO4RCUI7RsXxad7x3vfY3B450qrEcaSThG4q74OlMF3CINAJ5vC7hMq91MDUJFrkmiY5yCywaoG4VAlz6J8THSJzdC/bGeA6g5B0lhxhMF0jex1CrK+bFDcy/Z8VHOcUqh04fMROnjnjryOwyMmRLoK0xBy+VEDig87ArifLKBMGoTMkak/1AtvZ2hJBhXjB1pbK/Z3PPW+//+kv2p3Hjpi4S8wnQueLKizGFZQepiJtInBtqmbje2attnfaUjWVGVXYOJK3dK1shYkRq06P2+hkzWrjNSuVCy7ZRTEb2mmELbhEJcYk2LqCjYPZN7bJIiYR8uJa3V44fdEur9aliULrCPa2cld+ic+LqBtlhdHnzl/x9R9EbPgGTHIixCAMswuRGIMaEhITzGg3ERDSx8QqcJFAOZqAwiXhdWp22meEPbwVxpKxD3DolamdZPLvRkbgHJPGkgQiUMwmc0ocnUmOiEkADsJzATh8BJU/AeC2yzPSDFDwMkd+UJiSgkC//Z4yV8Rd6kyiXTrbClPXm3ZpZdmXHxYZk9EzlGyjrlHjmby/psAorC9rUIe4T9hHAg4W3Swvr1qtNmob8nOSNtUOZkXQf+6l1+3X/+gzvoK9JoRtbmzonEnE2BmFlV6MblbL8lvkpE5NTNvs3F6bX1Ce32fzs7tkvmpWLZYt289aIZtoG9a1+PiF4NjerlurztLLjr8uGkR9uyKn9ZyioqVNOa/ytcQX8rl61lJu6z6jyeqWYJUzKFh8gbkuFFU/60bohzwBCQR0YGGRGtI1WAgcuGbGx9A1UO2Lq4WPgvqNEDFsn85jqjLuk7DrozOHyrvp0immw6dUxAw+GowQe92i/kCg+UEfE7NDVrv6bYcOLDyJnUqYREgHFv157C5mGWoOCqMyExYAeMrBIyo7OCdRluiIOsXiYMtWL12VxDUtBDHqLAuRCIG76igTfgoXXN2iH+kcqhVV6qvFB3X66K6eZV3I+tZOgjTBQyd1yzd+wab3hfhT5y/YhQuX7fiR23y+6Nyl85YtyumEQAO7r4bkPwhpgi/uCoHdpu9d0keCMB8uTX3XFKybpX+bm+v+gjl7wW7JB1mSuVlvtK3RZMWdjh1JoRiCsR9mtdltINA1XtVIcCpYER7hgVV5efWzIE3K1hRglveO0DiQDzwMNTRtgwMICUG579fpu+qD+Az8zS/ssotXLso67LdQptMFXPVRbuhv8JsBQSrlGgyINhkeh+ckDs4kyaKjAXGpUB0YmhkHTAlbqEd032tOnlZOpWRHdIqRACCggXM55UUE6uGVCjaJOXX2os2OTVhVjFAPpa5VDiI0UdmSJl8QrTqZ8UwQhb1M4OEcUPyVT9oWD/rMrjrk6z0UuhM6MnfiSNS9ihzLI/Pztn9mzo4eOCTTUbbXz56zrc2NxIdQm8ymMtXfkbloNnaSOR+F5qw62xBDsO0WflOz1bTl9VVbk0ZcazTkiCq0lYrm7T1UMr5UU+F8uyMGE0pYwcbXH3iJqyUGAH0+XiGCen8EN0Rl8IslEUVp0UiMRb8ZmQXNCCK/nQ4QWwiAGXTL+4+2hy7gm7re9OCDiqZgDLaCXxgwgMxKBE4SLQXN/AUsnqOtQRuMQQ0ZBDgcFn9eeKe9d779QV++iAZhzw8kFPWNVvGxAAHnTONd5XdCMBiBhFRARmwl4wVcdikXslpSzRWpayTvuc8/Y/MKP5e3t2xZ0t3PFmxVBBHoihZUXsCredceSKF3RDdZMwHAJDaQCSTV7CaE3+GdEKZYoIR5Q/vRdkEwlVTlE3cet/c+9qAd2L1bSO3Lb2DhkxzOVss39F1bW7GWNAV8R8gHM/A+MEPs/mZgTsRRu/QcPEhxCxfChIDD0SaM570bckMaCfPSFcOwWEq+qm3qv40ma13pWWLSEQaOhMN5fBHVynrXvBzWnXrTx47orfsZSsmrFLSb+CpsxOxiw5iW7pfle0FsGMifU2d4ltHcw4cP2D6ZHyIxfB3K0Z8kJ2ZMbOIMlGiSxJEdMsg1JnnPO8QkOvUV8uqLzwTDBfoxNDc3MknS2eTh4T2mpX3oW8+gBuHivKIHJJH5Bz6LcuGVU5LWji0jmZJ0FixvydSMMDqp+hhxbClCwGb6YJeQQ4jJfqf+pr6uYyrG5UtQL2qa/eMxMT7TChJUBoQwz0PEJJVhf/s7vs3edGS/5YryK+i4tBrzHP5SuqSMKIqZYMYomGGFiGgwxjqYZmCNK+qayUo0IlLHUkIm11zLoEHEsKyGh0noA2Hutu6vMa+kspGiMIbvwR7ChFAXBTcw8roEI6cMRvKqB0slEAD8oJZMMtKCk48jCnMxDI8/Q4Kg46NVwcS4DDskiErqO2tynIROYc6hXcIcjL987dvfbrvmJ/WL67CW2G7AJBxvZBQY0W47tPtJGMQdQxhEwKPKOCKVzgiqPYlcknIe7aBx/CjOBnhlSjgHcpaIn28DEWw1radw78zSsjWlonl1AQevomenx0YcAbxqgcOXrE7DjCkc9zaSCTJCT1aTs/kMuxVGIgovUhP2ufQI88k3bEQA+R9UwcDdZxVq3nn0kB3as9eXMPJyOWo6E4uRJB4ZnErhyedLhCTMUN9NETBQlrAVpCWCgcZRczJTMlXqSwftoWvJZjUinu6JzY2dI+swlQgAZnCcMQ2Jr5HgVBd0veDXERJWyrGoqSTH2cep1KZLvwpDuCQc7vk0AxOAXV3z7xKpDLjjhfbhO0gOha4RBdC+uqI6pZVkMs6eO2cvv/KaHbrtsNMomStylF9jjmFyJjlycJevTENr+MozETVZiAQHJoQXD/k5zOQOpIB17TJgImY6ue+qCG2i36z7LJRHHTlPf/FZeeBpW1PYSOSBT4BPsWd+1o9rmzsKZfs2Wil5J91dhSiqk1FNEIpDCdPwAlNdJgLEgQi1po4gCbK/epbCELDgdWH7S/aHn/yM3SmETCu8dVKr3kjaB4K65EB4BIrZRVQv7SslkptIF9P5lCNDTJ+pFqM7A/E8kIAz/bGQmaUQ7D3rQ/8qi+9Bu163mvEgQb/RUNVK1f0pBgRhRmBzLVGryYlm3CLx+Zy5RCf6joAyEAkLwDyM0cCcngYHT9fprZRoCfyirvzB119/XXQKFNnNXGMMjsCVUB4dQwJgIZ+GYBDsOsgHmfwP5/NCN2qM8JFzHmVlmUD1IwhKPjBw/TfqmKFppvzZpDct52qz2fVYnJeLqiVJhQiwur1tkl3jqb6QDmjszpMssJHTB6Flu7HEzEfkIYT6g8pn5TnmIO/hn2pQ2a4YpCdVwbPQvSVz0q+M2v/0s/8f+9QXv+TjKm3Mi/ragfslGDnZdbYoRyrlbVqKt8NE3QxmQv1hGI0/l0Qd0VIwBiRnhXxVjFsVEzDHwgSdT2QKj/guIBjEQ2ASBBg69YSumULOduQMJ1/rkqCMjrozzggqn1aBe0eZUYYOzqQKd1UvQoH2ZsGUvyiupoZmguOwLVV5TTs4g3BNF3Pyt9rtSFrlsv3eJ/5EUFIHpl7UBceAq3PXJP4usADmUVaFIcHJDsNJI5gS52A6zsP6nYS4MIzKqSw+BECSqRlpyKrzvjRASF68sujbVK6urtpIdcQma+M+lM7HidIyDdheXnvALqOpkoXHYgydoxVgjowI3+11nQDFEkshW65ZCjiZeh6YoAk+O7oFDeTvtQohmLBAiHrp5ZO607M5abC+pBAmkrVRCTx+PSzpglEISX0zHN1373+AfDro0/BgC+lW/b6RDhrWpyAUzen/tspuS5M0xKBYIMAg+sI0glpwWFD/qI/lDqwXAc9slYWfA0EZNcZ5ZtdsXgNl37msAML3YkgebY2mJCKkToGu5+gv5B7Qgw4O2htqCE9co5R+u7lWudPnztvtR4+4YqDfaCp/ZYby+/fOP8kjrjskmXpSPx0NzhhD1ZYwB48kTOEtqfg1baOf7mDq3EM1lUlLqrhWlu+ws75p89Mzdv78RfkjgRWrVY8KVEpAJnYWROJYFWWT2d6zL03ki4DVRrEsD532vM1kiyq+IkHDvPDtSBACexItwPOXzvWbFfrJS9XSbnr4wsVLvsRxSqocU4Q5wdHkdQgYTJwp1S0n1ZkBz19HYREtxTkA8H4ufg34GW59oQ47w/EcY0DbcmiZDoBS7s/oFOb3BdUInfCFILAAOyGI/DRFXWx1Aa55d6miaA7tAY7bEjhml1n6ADzQZbjOxJlEbcEYCPRXMIQSDO70U3Y+UvJQXEfHv2Ci/ZXVFTt0YJ9r7aGfmTDJ/vknKeyqUQ0npiNpzGNxGEWAQPShxiBxdILpP4gMV3MrUoMulSRJZLTTsq3LKxbgd6jj45MTHjrSFlsu0BYMx/oTgGXoG+cNzYH5Qq07EdFKkiAB4WMT8Du22gEh6zpMjJ0GEOCnN4SxDIzlMry1a74fG69PNnjpSgRm6J01rTASobdvPqO6IM3/zt6fR1mWnIedWGS+fPle7mvt+9IruhsL0Q2QAAUQAEWCq0iJoiRKOtQMZVuaM7JnPMe2jj0WcDy2x/bMsSR7NHNsyVrPiJJIihQ1JEASIAACIJYGuhvd6L27qrrWzMp9eflyeff59/vi3sxXhSbb49Hx8R8ZWVH33rixfPF9X3xLRNx4GqkSq6sNgkQT+VEJNcscnv2ajeuMcI9zcBFwCymyhoTws1WjvOJcBtUGkVyy0Ah3J56SRNzltRckGEa6UkYp7aKfA8EB5FqX6lt8eFaKDBznogQCyzmUjEyumRN6r8IuThzbkQZMYCwYT89OseB2jTOnTqeREVSfgoL0YJILMIkuUrZH5HYt51LFaCSVlUUDVlU2HNzKO0eYA9BnG/Oto7fY3E03X3otrS0sp5Nn4c7J6dQZHE7LjLA+kOC6h510jWAMI1OV4vqInozGrnXpctpvkWhQ93pWma6qZ2nE0rfk4Z8sqgiOr98IwdSUdcFSFDiv4OhTJHvcRWxixqMSEXE8lrOdUpMeyOTWbat+5uBpi4FI2ylHZT+M5fGcFZ7ivA+YTKPcIz7d9OwAUjpZXxzsq7Skn1V6zOtQXmnmelUgz3dd7Q6XIcjLAAnMk25/nJX1THqliFsJZGyn+uEqcr1dcHBTtYOOf2Fzct1nIKIw2H8Z5sb16+nRRx8BF6qhPBeTHrx8qjzERtGZ9VD+hEKEWUmuLAKdlSmCMQi6nnFHXnW37wcw+l57/iVGHpb9wGAaP3sxXZlfSjdX1tJKaystI1I3GD1KgzoGn7BKaCWJCFeaqKKqUeEodkJN2m87WvgLdxtia+xKTLoTel8id1E37lYPCUiazL8/irgqbag9doU1EO1ra8upA1FVA/lsE+qiMZGvyHUPrEiV+bTJHEmeuKiq0BuJ+Qv+nBQDqzEaN3baMAmMZbsyEHBNz85kQ5UBoGEujl2S8CRHGYHKYR6ulIFWsafVeSLng2QciQxo4LoIe04mcSukakYMSgeKUa//5+D9wWO8zXf35RE3TgIqHX01zKAdxj4qMHSCSR6GSQZQ9s6RxFI/uBSfuQG7f1Cp1q+hspYdEV49rK6PTs29dTtGUT/Gaac+llbpwI255bTGqJ3HaPVTSjBGDY5WmSyPrlhLCaL4qWIr6sxT7LQ/QF5HubgARkeUxrAjT7vFLZdOQHkATgeGChUD4ey48Mr80QelCNew4LswDn9La2vp9Okz6c7dOZCB90SZ+Ik21RhBSJ1FljFsV7jEojaIm6U1msWNqiI8EhFHcO/uJlEbxXr1XNbW1+LzDvfU/vyf/wvpmWefDantvIz9lwmDmUmzLY8bFV73y2qsRv1IDo8KNZ/n7LviYx4nIJWY9klYI5FQ0c2Le4zjvuYQURBU7zKTaCbYtoLixo0b6eKlC7RTqpuHL5+M0xdlB4pGI1HQZ6+RZIVZ3MUmG5jCECf90cmbb17Dn++k4YkjaatbTwvrMMXKaprHe2lvbyGC82JT2C+hR6mLysS5IMcZ7SBaLyK7vdnFVU0orWL/BACHGkCq0JXQ++PDHhkFKUUQde2SRwNMA1HYlCKKYd1J7QDzoBxCrAJBjL43btxOkydPpquIWU+aboDMOi6J5LbvHomhOBa2LPJ5Q3k/DVGiuJd1EEO7OaTNo1px20MnZpT1PMZnZtPpCxcZ/YNpZ3M9HTt+In3jW99I26g8FxINEtkv72Ry8aSk3EEt+6WizOOqrzaTx3GpgjTanReRIJlx5YpMN2GoBkQe4jlk/NNjjaLvCZm+IkhGkWmaMKMSa1+SeI0gU5BXES4hg0koIF64zdzmDYjXdujbg8D+ZFlfMzVnjqer88tpBT1/x0NZtDnIL2CV5BHR1lepkiq4oUcj0S/hNMDstw16US/aWRlM1rQ7rnloYwzDPIp3mUexHgXJoFSMtQzKyCCqwtwP8/CPdOuPukGKv2Fz+uhs2l7z+148L5jLBULdbUd51s0VEZSAPKNuXAIYwkvzSKtOn8TEmIS5/cLvGAb6SRji53/p30+j09Pp8Xc9jKvfTufPnEuvv/ZaeBCxXcCFPuoTR/nHlNoxu+zg8IwTvbCYDwGfMaGoShBf9k9gCF7ESwRhpGxIiupKsO/BUGWo0nuv2nXiS9q7ufrS+XOZSR68dDKOnojp+Bjh0U6ukBurtQMaTHK0nK166XawzHf70wbX26ub6c7Scuxez2oiG7AyicG6jPuEIthmBjoD7tSwzxIkSwf0LKrELE79h/0TcGUm0Ibwh5tbIE/ud/S6xuF5qk3nLBgxsXeCAqqcmNyy3WiNIOPIrLzXKF3b2EpHTp2Ib5Nd4j9x/qE0dfpEzFvE9CAjMdZzaEfXWrUlwXTb41xZqlT+ukfEg3w9T2QQL2T+rVfT699+Nj39+d+P05/6gXfq+PH0yrW3UM2eb8/ACMnsnMtgSC1VXMXkbsjy2+kpvD6n8F13Mk0Vm9Wpk4jiMg8E+6gWsJ8Vjr1WTBLbKKm3SveqnROShtv4WIwbV8gvX7oY/Ypgxpg04mV85wsivHoykaJtq+2njX73uoeuLdL8epG+e20+PeNWwGs30sLycvy2buzBAJHhOmJ0SZzeUEmVKgqkiA1tagdIE1lKRI11udrOxWQWaWEqAKMdUhxq3IVhSjk700DCqEqUDtVio+3EFDpMJQNGOxFzv5Vqbt/0e+QvP/t8+sk/9wtpFVWyODmaOhfOpR/6K7+Ynn7ulbQyvxJ637kfmWPAFVyAcrMU4yROLJjCg3NH2+T4eDp29EQaRcK0YLjJ8dH0xIUz6QceeCCNA/uf/fmfs5dpfGISPAMvhNHw1T5RrfQP9scG8mFUmMslHnEhHpzL8RtrGcT+aM+FGkTNVtI5NI+dK4M4NoiHPFvO62COAwYKZHMJhyXSkVxUIU9EiQcuHA91YwFdTI0txfcuV4nis+Iw/65bM715az7dnl+MX1vQCwiX07IAUQHETRAt6gwi2YkDYL2vOFvgtDfinocsTrUjBJj2YQQZRD1rXutughCXyNe2/PBcNeAUt+Ia1xo4B0U6zOSU9T7yKthssrf9MoQ3hL3zO3/w5fTxT3wsvfDFz6c3vva19IXf/O/SUx/5UPrD7zyb+py+hylAbagJd+n7+8me/RbGLE35zfJKay998n/2n6Rnbt7AaN9OA0jYI7PTaXhqJJ04czrNHJtOI56yw6Aa7EN1cvXckdgmQT88TVr3Xxw4HeFMrJLFoypcGpEuMrZ9tC/2o+pTFXz+3lj22fz+kVaVzYMl0EPgnr/lleXMJJfPn/yURYIhKEC7EBVm0awrxRhNgoiB9Nob1+PbkhjqiCjFknpVZpEEIQmoI7ykEjBDeBgCxHt/t071UDFLBpL81Kno1OW0mGJYiAU68tgCD9oGY+6KhyE2cKk1IFVNMuuIq8Ig3PmWricMCQ+d7UVCBVMEGUzEms4jFoif9KZnn3s2HZ2eTKdnJtOp2Unc+XaaHZtMt9Y30//6H/3T9DSqAlM8bd7BY9sCHxCsw2j0fJItiLm8vpq+/vUvpzvfeT5tXL2KMQyhx4fS2PEj6eRDD6XG+Ez66Z/7s+kPvvA7aW1lLUtFRqNzN0EDYHESzU1gvhNOj+GIU6BAQp7POQi5fxmX1fNB8L7EAX9Bq/J9zp7LBoPRjtsMSPBt2FaR84d+8L2oKSuJ9KjTwuAUIFEFcHKBofTmlVtpk1HRS1wr9t40wx4joTf0vjd/1QlVktF5hgACwnhqow/+Pi78HqPMd9apJAm9TV1u1pnBxfbr/eXNNvpfHZrthcnxsbSJTTRcb+AdbaG7lVDCAINoc9kEdRgNGR+lVOHPdRv+R30gHdH77z5/Mv3Uhz6Ytpfm05GpI1HPa1euprnF5fTgY4+n3/vi59LjH/hw+u+++NX0T3/lN9NP/MgnUt9uK/2lT340HUVdDVOXo28C9dOGeR750IdTMT6VBvCG3vX4Y+kX/szPpqXFtbS4vIQace9K3nbgRnEHmnNGSg4P2tFdjoMHIbKGvsiyG2/HGFWaIacDRxmU6gbzVGXsf5gGSEVf28/8qxplSXd0e5idP2WuzlaSiDA/hIple9IXl9bjmOzwBihZRYmfG80MEAZiyRjV+4pBeoP54udXIXz8dgyIQWxFPoHybBGv1mVwL6jT2E6jh+TyqAmQZLEBxLWG3iiGXSCQdnU9D1CWg3X3RoMwGgJOro5SgIk1InewP3v1VkoXHkmP/+RPpQ0G9MZWK106cSL9wGOPppHtVvqh9747Lb3ySjpZ70t//kc/kkb62+lH3v/utDN/N63O3U1tmNgTFGzO3wZcun0jzU6MpKsvPZ9+6ed/Pr308qtxXIZM7iex2nLj5Hf+xWkBz29xMxPAQCNUPmq5sqsq2Ctc94YqLadnHN6bdhB6nwsGqh/KeaJEPAN3vP3+73+PdkxIDENMHoGsmGlUndRH0u3bc2lhaYP0XNiKKztDgKVlXoHMxDD4TuQbcp4MrPdVnsxEiFFXdJ1z0F1Fv8evaNK+0sOJNAmvccfbsJH8rT1nL5dX27FHZNHz0qbGsyqjW04+uYbjHtP4uMlRQrryQrh6oyGu6iKCkEV7RFWe2vaRS8fTT3zyE+mv/dIvpf/Hp/6zNEIm13vshwfZSUDVnG54nLtCukbuKLbEEB5OZ7cdcw4r5Dt24aH0ta9+Jc3BSHsw/fW5xZBMA02P5PSsN3febYRElFmc71HSu8EpBmB/tvMqFU5vo72qL733ht5n4YsD/iQ9/crpuS6j9YYGqRgr/j8Mh+EwHIb/oSGkyQc+8Nj/sjLqDE5UKYJcPNIPdh5gYWkzzd29S3qZyfeIpkqF5Od835vuvcHHfKvd49Uv1PAIwlDT2M0TY5SMFopiBxsKMYiB5sYbJ3j0VLRJ1MkjDdduCuykdhobHU1brY3UUKyji+gJassFMqeuqdn2Snj8v4Lt/ut+1yL4oJ1Cm9z/n/73/6v04NnT6cu//btpaLWVivZWGm4OpD20mJ9QLG+00rrnS+AD45/F130TI2PxnfLEzAw4pUbc2e3tTnoZPO7Sr1dffT3141LfuHE7PitxNlYPxx/L1rP0x7M1TzP49Fcjlr5X4DpVIHy2+N8nhMcXNKhCnhQUD5HM+6ibB9sKJvkTH37iP9a9iLZ7EUUOD7Bzc+3eTn96/eo1DKsAuXodwcpyyDfBBBqzmgEED+2TsDKG/wL1PHoshbvOPHdU/qq6LIKclXRzslv93cluCNtEmMg7PTJC+m5aWvdHDkCSefFyhrBp/OXNIZhIhnEjcoZX78ZoTRnwMFPyLaHsfxmEVmCH+vfSP/+n/zg996XPpZ3bt9ME9pmffyytrqSbSytp05nPoen0b37/i2mPdwmPahBi/uUf/oE4IHisOZbGh0bS2PhIqo0Mpcd+6IfSFrD75eDnfvd30n/1d/8r7I4hBqHejdsua9hnW3EMuh+V6Ti4RiWgGu5be97zFN6N1wz1vQM2PxtyWm/P8rvqfRXM56q2dqZvZJe6Owu5DzJevnDs/bUBHFDsFvJCrwGGY1HUYlt5rejHWR8YHMD+rhWtLcdmKjByi72up6D1xT3mEfZnX9GFGzCyiJSpDVAf8kAbuI90/uvDbC52kRO727RXLwYHB7lSnne1voECpig6Tqb0Wa4oBhp1HCCTO/GZMCYhbn63GB2ibL1ebGxuF7V6P6hkcG/vFkhBc3pGEc12CqQNsAlfX8DST/sYtXGNdBeA/KlQ6rb+/oKO+wM7fXvFhaNHivdfOlusPP9cMUi/m42h4vXb88X13b6ic+xY8cwL3y1Ozc4WDcqdP3msWJi/U0w2m8Xf+9v/eVFsbxdHT5wp2htrBd4L/d0ptrvbBd4R8PUV8wvLxY/+9E8Wz3zty8X1qzcDh8Ldam0HAtqUF84BcD/SbJAG0minAc7EF05Q0Epc9JEH+zNoUEWfD9Lsq/n7C4xY+CM45J6YccOwBO0MpaKPtqWJc8rBJA9dPvV9gyQMQCQbrElg7yV6VCIyAXZ0ECIPFFtbdMT9c8WODlDRBXAse5CcCUEBytEQ73Cfg8lkJjyVYg9R5P1AfaDAkwmGIjd4IR3CcQcKwQftyVTOgGy3PbcBOKLT+doEvma9WWy0tqJDeWx0i+GhQelDH0RkJxg5I4I2GQje44U5oRxItmDXP2DshzHxs2i3KGZHh4r3nz1dDG5sUA8w4LLs1gaLWzwfO3miePmbzxRPPvBgcWJsuDhxbKo4f+Jk8Sef+kDxyQ+9v0grSxB5r/j2jdtFZ/Z48dN/+ReL3/wXv1wM9g0Wd+/eKc6cPRMD8kuf/73iy5//InISxiQ/3hrCdc95sqIDDWSAHbhcvA4N1h1rRRd8dQI3MScGI5U4uS/6zv7l58w48gciI/p7f35xI06kfTcGCbgHH06xhrr55Cfe90ulZigDT1VC1hD7ASGU1lvtdHtpNbVXt3kHNKqWMnhn0UhBfApBCDsSHe4ZJtNIjTb4zx457xGqhUxlPsVfTue9awRm9RX/zQ67s7wWX+KRMSbmrHm0WU8b7d007CYlnluU0x3ujyMezBqN3hMYpgGj5TsI2GPTs+n//Lf+0/Qbv/Er6Qee+mD67jPfQm000zBt1IHFb5ldZBudnkw14HAeZGx4JE1MT6WitZvWF5ZQg6vpVqeWvvXyC+nciWOpvr6BqtKBT2md/15dXUq37i7h6rZSe0PYqdt+8N6dbaELbas5TFstsJ7SxNhYauPWt1DRsRRC/wP26Js1H4Scnt9XIZ7paVb9gU5CzidFalU1PKvmVOtPft8TOd8jl0483tdXC26iQWK3qA/wDNcNDPYXdcR5REZsbaBbNGnr6PRocWRmqhhsDBZDzbFieHQYNlcKqSYYlYhEvHMkdx6lMe0iZ5YxOJURrcTYM78jWS63B4pW0iqx6Whq0HYfI8tRBtBFHbgUzcPNegHiDtrl/Tb5mo0skq1byTEwcKBmKlEcUsTRBZzCKkrPHj9SHBmqFSvLi8V/+n/4z4uV9ZWiD8k5vLJaNJGiSrvVjRb960cyFgXGdjE0PFqMT00WO+1t1MpuqL0V1EoTrv/kJz5etJbmi3e95/3Fc99+plhpF8XdnS2MlYniYz/2U8Xvf+ErSBJXZVKxRbk+VLRqerCOGkYNrm1shtq3nYwj1KjSGFUrfuxTBwkk3UAA/bFPYRVyvVdiBH75g/b011/W8T3mBBKnD/Vq27vgvzZIGrjjdfHYIw9mdfPg5RPv0gboUzxxrcd9yTR99cwwVCzTKO4Ewnd1gBiiAzOooeHR0WJPuwM109lxlUGRrgoZCMCtlySioiwzCbQj0kZ0RrUDlfpREU7xRqdgoD0RQzt0QNUlMmF4v/wAFsQwKmt3J6sqxXCISv5UaYzPQICMUcdWEGaB6KdtIA3GCSaCYRDsxfnjR4v3njlTDG21i+Oos5tf/XJR3LhFH0EcONAuAIRg8r4YPPWiOTxUDGIz9DPIWputYm11tVhavFssLCyg9nZQh+1iYHa62ICj7rZ3i1dv3yrOnTlf3Lg5Xzz3zLPYeKsw2QjqercYHhmhiT3qbKBit4odmMY+DVF/c6gZ0+GDYRvCNLTdZTDQ8VAt0W/xTCZxJ55kBu+rGEwSDCSjYIeB8wN1RX3ilDrxbBi8e1xrxQMPXMhM8sDFkw/LkTUaV7+HbeGo4xmZE9caxFA61B3dIGoH7sW7YOS0ed4rPF9oFMNuamK6SBijNtSmozaklHL0J6UVsUM525JgAuhIIVPRYYTIiFjxGJDaj456xwcGGwSVoRwd/RB1ACTZ6QYSbhvEZmO5n5plqvxerhqoO1IwoCG6JlukU0e2f8gS7YiY/uIsxGxi0FzgOgPhBocgfq1W7MLY2jeoPYsCs4USzDEE89WBDYmbGhC6jZG6UaysrBULq2vFzbmF4sUrbxU/9uf+YnHswsPFN779zeLGnTvF+k5R3F5cRHK0ihp9lEGgMvXDh1S9s7MLHjDiCcI7TNzA+NVOIXMxPDzGwAD7EBJLMAaLNMlSWsYRb+IrD4hwGLwHP+KvT3sTfA5YLt7xzLXoQ5KJC3FJn2ZnJouTR45mm+THf/h9P+N2wPgXfuHB1UWlKrhC63xG3OOwqu38oQE3GbrJbeX2fNJBG5o8Gtfb86vx0dXGxkbMWQxQ1d72vQuA2hvWM8y7wQbuH+4eGjFtb3ksFm/458+ueq3yGnSbV3ERJ3hnunMVmADJGWez25/Ibb21obi6Adm8Vpav1ovu7eykEzPT6cGjM+mx0yfSJP2MzT/AE7YB0fxb67ikne1oX1wMDo/G8n5OGEgDHXABADfmF9O1+fn0BnF9m3YG/NmVnfThj30sfeYzn0lDY6PpYz/8J9MXv/zlOCx4h77aH/ffZLhys25JEFYPw+ExTY6OxtUcfpUY+Umxn2Vv7E6+KUPPLXXmflT3ByHf73S2uOPPvpP04afeFydOxtvLF05f1nR2hCJK4Ca4C25KSA7dIXW2Lpoil//hMkQVd3Jjjfx1VEGftsnUKGqhUdy5dq1oKPr2dooTs8dCfw41GsG5m9tbUQ/dyuKSMILk6UMyjWDB76DLu9SJlg7OH0I6dVCUcHOoHm2SITwYPaWQCB2kDqJ/Bwk3gAh1tQU0MCqRKOh1J1+UamRktHCvNGK0dfcYLbilU9T10fe/pziFOD+DlzLJtSmsSIiEB+ZKl+qPwVDsbftdnjjJuBjg6uhVEnSQmqvYD2t4P8tLK8XcGtIEm6mN6m2BhzVc6C1gHp2dKdq0+82vPV1s4Zl1d3DnsWlaW5tIBuBCnOhh1MGFdsg2bWP9FNPjE0jvXdRjgVTZKkZGGqGOuhoO9FcboqO5AH4wOKkn3x94OKS58SXoSTtqDNUUeZQutRp4a9OW0xL0bQQp+vAjl7MdKpOcPn38goXVzXZahpH4ElV1ozrQXWX0ZDVEnv0r5SQmsIQ6qqE/J6bHEcX9xfrtm8XO2nJx8cypYmwEmwAXsI88w9gHuse77Rb5asXG+houHvkR1aOIUpluBHHf1r2FEN0uYpC2OnZOMQ+cu0SeIFSGO3ZFCROw7OCuasiHSydjNGAS0pwLkkHQyvxtFxNjjeLE+EhxdmqsODU1URxFvA43VTOqkWbkF6HbuKfbMO9eeP7OV9BPZ/zAUU2bC8LKSO2ddhjTKxvrxeqWxutW0YYALQxvpGJxd221uHTpfHHtjWsBp+5luLPgpIX9ospXCQ4ND2MX4nIzOIYbzWJofBjVjZ1Hf9rYFDKHOOp00Fvkkw5aS7H7KZhBuwMVyACpjPQcVTWluiGPZoBqRttMQSBeNFoHYJif+vEfQQ2rw2BameTMuSPnlB4dKpAh5DKYKewTxBLElVn8dBpCRESSlDoNrIMsqjcPDfl+kJGImCkmT8wWs9OTxdzrV4vd1VUM3DFG6nCxt4OBt7CEhEGyrMsIjALqGR8bj4mnGuV3QXATQu0weuuMKHUwwBajEFFGUdKhuGL0WF7kmqYUyTAqQTLS6g2NPCcHkWBKSQimMXppeqr4vsuXiicefKh44MHzxfjQGBKkBhPSD+py1m+rhSdD2x2GMLijDnACsZw3CveG9B24Z2dnO2yjNlJlA5jXkRxLGKptCLkF+iWA9oNzTDKcxSV6vTlQbG22wa2DkgGAVO3C0HWk2HBjGLw6sbaF7dWgzq3wgOhUMdKQyWAU/pSeMenpSHUAhLTI96Y5m5+vWTr7Ch0YeYzCsbu7DU37i0FofvLkseLCudOBv5CaZEqXzp08E2LZ09SpLERMjEQA0Z7hKnI8dtWRGRwIsnUts+EjR5Kv5NhulxHmjC2qpw+Cz5w8yugYK65eeaO4dfUaljkqaW6xGJuYKHYxFBuoI/z+uK83aozcbEChP4sGz7sgtltHzSCNTHfkdmmgA0H6uMrY4DJGZZ1n8WjHY2IQGIaoQ/XjvSqu3tkqHjt9qvjgux8uPvD+x4sxPLMBEOhoVDqJ9N3OdtHZRkK4J5K+NMEJ2IpRSxaIpyRJSIk2yN/DN9op2qiVTdTSJgyzAcyrIH7TSTgNUvLWjfaLKN70juqI9y3UjxJuDFzV8CYV/Q6UDlJriz46y7q+tR6uPSYFz9IoD2pek19pxnMNhom6s4QwVjRSuihBfI7ZXXFDFEfeKyAbGPld2v7xH/7hyJ/LhtOhTXLyRP9AX2egv9ZB9HQGugPu3OngyXCtYQ92O4hCwEgdfPgOFXf66sRajog+3oN+83SJvu+rrl3U+W7nhRde6Fx48OHO0uZ65/Wbt93p1zk2NdrZaG1RrtbZRCbX6v0dvJ9Op93u0AB113mv+Vp0BoqBznCzQV+6HVxO2aSzxdBo2KZbW6ADo8+tF8CMgKF+n/vq9Ik+gJlOFzgGO63OE6dPdX7so0913nX5cqdRH6SOvk7X70aRMQMdNP9Gu4NaIf8eMPRD09w3jHWadX9wt4O3EzDD0J1duHabcgqcnbbstdvZgOshfgeJQv7wS2kL+KSzOwSBc5C+whydbdqZHh9De4AD+jw43KT2vc4AsPXxrkU9GxhpuLSdyZEhnEDe7eV+u2Khcy7unKxFQmiZEt2O5fa66r5KBxZt3TyV2mHQAzP14Yc0Go3Ox3/oT3Sws4OO8cssGI/BJA89cPp4E8w24ewatoH7a9X7e3D1ACOyi5TpRzp4pZNxX4NldCOVKAMxivHdibpdeYqf+5hixjAdGS7evHKN+mvFt1+4gmE4UExjDyQMyr1dRj7iWjvUORa0WLHHqN1mdDEoeZfnWkYmhov1tfWiD4NO22APUYoZl1UiIhNhS7mcRpdCXDtSlXwGxk/Rt7dZfP+lM8Vf+tkfQ5yeiwk6rKyin6Gug9wfrKdYxr3HBtgDGPtYo79UgGbBeFU0Y8+0EFe21cKuCsOVOnaRPKqbHe/DYFX1YM8o1hH5Ixio9NTvRYANiYSI8lkpZZtNbBHtE4RBqJ21NdXLVoG5UjSQ8DAp+Vw7w6ZwMpp6QUWoHZgr9516VWzigH9lFBeUBz88IYWsi/tdF1bQIKgg4fn+739/cWRyImiqMevcS1c1K5NcPHf0SB8E69diJ0M/tkK3v4H+8srYBeim+ombmPhyooU8iuVBokAieyO6197OaHAqfgfrQ3JQ8dbr10J0r66vK60lb7GwtlGcOzZbrK62AFXmKLCFUC8gbAviwmfkokPYCdvoY7zn8GwaWN6rqxsYvfUQpWCuGBhscgVlUU6E0BcMUCQpCMdb2W4VP/D4I8Vf+4t/rjiL+qvjFfXBhRqi/XuIX8oq2rcxOPWcYu0kdDuxn2cGRXhX3NuMOKEweXdgkh1UZKfY6rSLDY1U7RPG+Ab5rFMj237Yt2C26D+EhyECdtJd10GrUy8EhTk38JJ2aaiPgTo+Pl6stpyPIkjowEuJK5N4GKoNcucT70ocHETajRLQB3zF4izXPRiYcQt+asWP/ujHiunpEfqqfVNGPK8dOhpM8sDF4zN0P5hCF8vJJ5FgHIQZXCxTIhg13uALkGpjtBvMKecaRSrAmIFYAxOxt4C4eHvOPQeBUHW/I8DllhqEHhvGUEX6beKCKUnsmF9RWLlbTHRhd3nXx329r1GstNaKMZhFaWUEKmKB/ncmGKTgjsc7JR3XOuA8ePpo8Tf/yi8UUyA8bbSKGghIe21GCkzBdTOIjZRAM9mXDqPb6W6N4B2etWX2zIun5SSfE4USH/ldbFHXOnlbMh33mwyiXfJikhdr1BuMqzIDFuVPRTxJqsend1HHSAXcmLVureNq83ZsbLTYxKjdbrdj5Nv/PmDs036kfIUX+6x/U9BvcdFXuvsHMU+WVVFm2cWoVlr1Ya/96T/100gS2LgaFFXc00hnOMskH//4kw+WU0IRGvsPjdTIv0EcoTdPBN6Ro3wgkGH/ydm0wcG0trAQn0IaX/7GS2kN2XtzfSGyLKzvRLaTY2NR0HNA1kiznpgU62nQ5wCA6+zsWOwrtU6P2Yx3ZXASzDA+3sh5+Jul7v/b3/qbAVvAR7pfGfq5wE7ymp/jKebKeDan6fxF4BLvoxwPPtPuGvfr2+u5jrI/cc91YX07LdCG20FM7+2PoVFidGx8nL6vxX0VLL8uLsoQZatKaDjTyI/TdtL4GA+2Q4oxh6qAITL3hJz+gz/44XTy5Gzc3xN4nWvLIZjkB3/wiQtNb/iv6X+EQGYz/t8P9z1GyLnL0MxPVZrZV13RpD0PamlyOzd3J82trqZrK/lD6TkQaj6/gbW4+fi3H7yVUaWLYWKCB4uWeav0AM2MuUTAYH0TXP83v/RX07HJBmUneWqn1W0qsB2ePNTX39fz+O+AiOLe+aNFhliRNZYh58llo4yvqc98q9bJVZi8mmeV/+xjFfYh5KYpnPbDF/wX6OO/NrhZ7SlThQoP0c0q8DxZJqxEzbleoIh7g3fHJsFEoxl4eOKJp3JbvcF+lLe5BKFMCCb5yEceP53SUCTE//yXn/IPJ/9R4Z43w+WV1HvSW1v858+ULKUvfPEb6fHLl9PS0lJa2tpKN4n5ndccbM6nnqR7Qrx/m3f3gykUJv3Sj34kPfHAA2l6mucy003abwGPwf75JwwtK95qBWwRWsIS0JQw5WuuOadGkbKs5XyON6bzt8TV+HZBcKq6hoBvi4zx90flJ/oqlyBE+fLG/322P8QnPvBUTvW/nkJDECqqr9L3A501kHaQnO+CST72sQ8cS2mTuxH+ysDN/n15N3KQ8EeGyNKbkWo3N+fjihuc5jc302MXLqT5+c24z1n4M1885VDV0Jv2TuFo2a5lRvj/wtGj6c9/7GPpA48/HhV+/WtfSxcuXoh8/ojiPSHa3yiv/LdRweR1k/zUyDUif37EmO/Lstzbn/00k8t7uvq2oUKTWK9KUeT/42D5fTxR7sJjF+LZdj/wgQ9EhngmVvki3PNAIMP3Nmtf8l32bmZPNvvCU+jGimeT2L+LodYkYuUO9Tez8RpeQE8cImIpV3GE2DV2mkTXBvqLUQzAopmK1q27xd07G8Xyxk6xudUpBjFmO30bRasPQ3ADIw7DDKHpL81gNOVno/dvFx9++GSxsOD2nYO0/iaGZV+TfmwUQxhsD5+dKC6dO1bcWrpVjNfGi8vnLhcnjowWzVjdHSd6LSNpTQ3XRqPgH25rUdRxjIv6cDE80ldstWvF5FSzmJgcL3Y2B4sx+jSIDej2yjjws2hhnPZjqO4WdXBlXMZo3aRvVZ/uj7bX1xwr9vBk+qhvg7xvl+/tIlZcGLFDlLMNZ51Xt1aKwWK4OPHgmWJ48nQxMuK0BV4e0et+dDqjN5Z5qthqtTDanVDNMSTJU089NT7tTfx3b/Bg6YNAhnsT7glvU/wgLC6l115/Pb2uqkHST1cN+hwZDsL9z/eHy5enKT+dvvGN18uUg2C1/+Ev/Gi6PJ0BnTGvqfEvGu2pnzsfTP6eRjOcVYbFANru5/ulpUVfErgvb1Wjr1X94T/vLBbP/45D7snbh6d+9EfTzAyQ/nGZ/oggvBAr7qsQTPLBD55GQ2GWlOHgjnDPwzuHM+X1/nD9xo1042s3XE2Mo5Z6g082c2/qHx0++MEPpq+hOu4P/+V/9GcyuKfP3AsHbe6Hsu3r/veH12mT5/2GS0ju7/OZg4TqLopc3y+4H0yJvkbsqfr/h0H8nKbPZ/4oYvwx4Xog5t5QGq7pvg83PlJe/x2GL34xX+L//2Hhb/2tv5U+/elPl08+fyR9tLy/N3xv6he+8IXy7iCY63tTK0j/v8GFZT+Cof7Ffyf9/e8bPgJB/12GYJKe62E4DN8T3CR+GA7DHxsOmeQwvGM4ZJLD8I7hkEkOwzuGQyY5DO8YDpnkMLxjOGSSw/CO4ZBJDsM7hkMmOQzvGA6Z5DC8YzhkksPwjuGQSQ7DO4ZDJjkM7xgOmeQwvGM4ZJLD8I7hkEkOwzuGQyY5DO8YDpnkMLxjOGSSw/CO4ZBJDsM7hkMmOQzvGA6Z5DC8YzhkksPwjuGQSQ7DO4ZDJjkM7xgOmeQwvGM4ZJLD8I7hkEkOwzuGQyY5DO8YDpnkMLxjOGSSw/CO4ZBJDsM7hkMmOQzvGA6Z5DC8YzhkksPwjuGQSQ7DO4ZDJjkM7xgOmeQwvGM4ZJLD8I7hkEkOwzuGQyY5DO8YDpnkMLxj6JuZHu+m1E39/f2pv68vx5J1BgYGyvT83lDr60+1/m7q46+fe5P7+3M+f/++IG+tv5b6rKdGrqjvoKzPUbZmWpHLDVhnPt4+3hOL+HVS8vhz50WR04W0241osGz17HsAinRDPL9NCFh4VxuopS7XDNlBXVX7Vfl+6qz10R/63BsqGIStKufVenJZYpe0EgzzVcH+R46yjO8K+pn8ob64z9F3thJX64prjp2e54P8KXX8gdzyuQq8iXxV2C8Hiq238Ge4y/R8zdHwwktvQjVC1bH7o4Xyfe5Qb75IJMS9TGNNMgjE975ikCr2V4wD0n0XDEJeknPo85mLxPCetmrk6x+QoNQRbUAEeElmNFbwmRdK3tNeb6zCPvwlM/mqSosH35XxIBzc977rvUb7hP26ekL1VOXzapZ8zWlG8VbdVzHeE2s+x+Czm6RRa6SX76v8tlbdi5/9Osrn3jYpXd5nuHvzSqMqr4E2DjrLf/svejP1VRJgP+3gPp6la8+z8d5Gc8P5Gs1wFUjZVUIf1F/l72P0KqHsXCXRgJZ/93a+Kkfq/n2Vt3quYhWiB2Waeffzy+A9+XrD26VXZX3XS5QcyzL7zzlGGfrbW9ZrVb73vjfNGHWIPwdLVadwEL2+HaNV5QyRv4rWcT8zlHlzlC5ZnASTVJkOMhyk3R/yuwxU5OnJW5WrnvcBLdMyUCVikBY5TUQclFN6VJ1V2hhyOvmI++UpE3VHXssGKPEuxGYpLysR2osAUyJvXHNajMj9unP73veG6rm6VnX3Bt/leNCeoaq7t02j/dpnCnDx9gySYarqOih/gOM66rNvP/9BfNs0CuZ3wQDc51jVW7VRBbIhxkjIYsxOl8SjO5lDK92mzlOJdTL+yROVmosGqhhlS0C0QaIermoYkvJ71YjvLG9iSBPLUQX/ySQD2ClVp4IUvBdxff3AF6qHJFQPgoUrddTIJfd7sS4y5DpzHVUwTTYpUMhd7IB2exc9zqgKOPN7ie8vG+dAPqI6Xn1fMUbUU9bvVZsCCClHeX+QrDRGhMe6fYr7AJwnGjOL9kI0LFOUgyMziAxjn23HItneqdrr60qnnC5DRlvxLA5zmSC+VyET3/bx/ig4wBAgRDnTeMPVaNiXJDnaSO9zzhxIK5Fz/+i5N39uoLcz+f7e9HgWIVD53vK5PpFkVM1U9xlxIHCgnvNS3qtp+Wo57ktE5/rub7c/7e7upp2dXfqR39XrxlraA1Fb29tp3R/Ck0FKhPnLzx3sur4u3NjVuL0XB96bT7vB+wrOqv3eWKX3Xqv8NNeT13ok8r2wH7ynbNhy2G5B6MxAvDl4X+bvLdtbx/3pRh6+570hmISu8iJ3tor8d/BMjuq+S2/il/vsFdHRUFV4fzTkcvka6WGclgArEcp6jXoRwfE9dRhFZG8+/rv3fTCTDFd2irTe/CGxSG9tbKY6+RqDjbQHo2y1tgKWIC456jBgs/zB3O3Ndmq1WiE9KJ46Sh7y+aPj8pAxPA6QAeS0KQz1Mv9B29F+Cef96UZDvvbmLRnn/n6UaVW6AwMuKRkt0PK2eXvLVO+qdqvnfCUq5YNGORpKSXJQwBgvKFA9Z1vg4Nl4rzy5t7zRhntHVS+QVax0cGWDVOnUdk+dhopR1C+1+mDagxi5LBJHsVw/kDoG88pwu9s7oVb2dveCAXZ286+Em88frN7Zyr8YXlBfnTQZSmYYHG6k4eFh2tmDMfYizz48dJ67uFZwG1TH1ltJl/38hOo+8vfg1mj+IBCS1ffZqD/AuWnWey+OrNPnLMHklurd/bEK3ld13H/N0TxVvhwN96mbHKNgydnVcxUrcW5wnsH3Vajy57QDHWoHox651GeR4GiJZxmgp/7eOkrpVqX3vvfn5otAbmYgGWJApiNBdWHe3b3duPrjzo7wPYg9iLRoNOrxA8tKnwHVF2rE8p2dvbAbrNv0XfLLCLYjk6ysrKT2VjtUlvVVhMt9P4C/ChWsVVrvc2961MFt2FEh06grvLgDxvBaxXgOVZ0HRLdUg7319sbeOnrTetPjnmio8hjj+eSJ2W4NzPRWYHB08hBItyxv40/V7LW3Abul/TCAbpcIudHcefMEMnN/9tNy2QxQlR51IbJNc2xoMGoHVMERg70WkqHb77ty1KM+FP91pIkMsra2gh1bSwVEVloMYPlvbqNayCNj3JqbSxubrWhHabG0sJiOHz+e1jc34ufj7UunU6SRkWGYaTiNDDXK0eoEI31sNPfBUlIN8Ww9u8VO2TfVk3ZFPRg3SwoImbu63+fq2htyH7PhbP+7wOFkl+n2zX563UP9ybx5MsxnccHLso7q+nYxv8v19KZXz/k99XL/jW+9iOCLTh0AXUWzwtj7z5mAELJnxBjLgvvPuZHsIRkjr/XwdyAyJVb13rQsZnOZskpjPOdYhVCD1OdI6lIm1QZT/0AjPfzYu9MO9sLW5mYaGhgMl5Cuq7LTACC11zbSrZu30sL83TQ9OZkmRkfT8WPH0nBzKF26cCFtrG8INs/DYbMcmZlNBZKlTmMry6up3WqnRr2eBmEyVVIDaeOAUCLZ44WlhWAuGbXWX0d1ARewinj7RqHoRy/uqmhajgfve/NV7zP+Ml6q91Xwtjd/Tru3HcPb1Vs9W3+VziXuDbXxsZFPVa5PFfcz8SdCvM+zflFyP18Vw9jULrATPAchfVdO2FTAOPXeV86m8pqrQJl+AJQcXNUrp1A63xOi69RncFR2kRaTk9NpF6Fy5/Yc9ZB/TwmDu8rIkhGbEHNx7m7a294FnlpaWl5CwnQhYj8SYiTN35nDHukiOR3xtbTd3obBBpFG64ziblpaXKTeGioLQxbp0+b9BgwXE3zUsacKawwiSYYos4rdMwx09jm7ww4sB459jE72BNPtW8aHfTYtvyt7Gf/K//bzi7OQIpFqoK1+OLzEnaG69gbbuT8c5M/1V1kiHfrduHn3032nTh7pDvBCAlfBDBI3Sw7veV8SU++mClWZAfK4FuKzyK+YQiap3Fifs/QQil7kaJ9kBIXXU7rFIZHUD8j16tlrB0NSySNjOLr3GKlHjh5Ne+2ttI7NMEidpu0iVRp0bPn2LQi8TX4INZjrXofIrR0N2J00iBE8CGHbeDs7O+3w3LQ3BjSQgacIcV/ARBK7QLXV0yhSaGRsJJ04eSo1h5uhgoTPcputzTQ5MYHd0wxC6xV51fiXsW2/Cr39EhdZXfDeuoAfc1uDiMc9YDhQB9xS7170MaeHYgpc+b6KhureslW4P0/1rnr2qroVgq9+7YW+vjOnj4VNIqD7EYDlhWAU72US/pNRRGIm7kH+AfOVjNB7H2suvodYMkNmEqWHCOqpRwlT+vq9TJGZxDLC0IfBCMIR93ZqdHgkLS+vpF2I67uGdsROB8NyKy3fXUyLC3fTiSNTCQsnzS+spDreysLSMnbTQNbflNFT2oN5NjawT4S5nvB+ZML+8HQMqlftA6BIfSCuidErE7Zop6+GRILJRmGYWdTTsRPH0tjYGLCXnhf9dxEt6kNVZemXcW2orobcZ6WsEghJiETsFEg/aR8TmL0EhOiwhXb17t4O+OhLe050FsAqs5TBvFU0uaD+3jZNrxgvR9+VjCgMXL/81e/01SbGRz9lJ7Smq/LcAXVmkngX14y0GO0Sk5DtE59zWjAHlQhIpXaq8rlurjz7Psd8b55IJwdwRRBQy9k536k+ZmeOpTZq4+iRE+nOjdvhmm6sr9IuRKCerfUWRmQ9bSNRRpuDaYOrHd+izOLqWhrCBdaYpGKkRof0NnXDdEinXUd89KdkDvI4b6Pdo/Sw7PDoSHg2Pg/zPDk+ATMNYONMIZ3W080bN9Pi3YW0ubUZhJ5AogSu7Os+Loi2Y7/LwbSPA7srgZQoXH2GdQIe8xh87715fBOplitvIp//ZO7yfTBnTt4PZXW064sKNpHtv/zS67Xrdz4dkqQCtNfL4RL3lSTJaSVzmBb5S8YojVAlRtgnvgfXSpW4J+o6UzIIXpWPNinvlf+i7ntCub7j0u/kxJH01vU7aXNjK61hV+xsrANbN41OjKVxiNW/u5O2kBQj2AftViutIB1OHj2SbmKoLq5upsGRJphSUuymLaUPEiXgQQLJAB2QvoP6kQi6u3o5kCM18WyEdwQvR0+mgcpqUnZhYQGV0gj8BEGpZ3JqOo3DSHcX76KSRlKrvZne+77vS42hJl0AIeYrCWCdhiAg6f3cFG+zVaBfZuAaeblWUXiVKM4XqeZ2VUtKyLK+qgw3MFR+VirtB6U0ocob+YUh+DO3b71f/MpzfbUxDFcJYTwY+cZ8X6VnZsnPxlA/RsUqDFBdHTEaejEHYr6SCURPP6POe0Pvu/z+IOznoZ6BegNiDKc7dxZRJTtpDvf11MmT6fzF8xiddyBcO42i/3edEGttp36kyy4d3N7bDom4trGR6ngrDRhBVTOA/TEYbrHeR3B/TJjtIt6dHwn1MYL6mD0StoUG7U57B6m1A0TYNeRfXVlLx0+cSEsw5bZT/KTJfC1c6Lm78zDtGNLuaFrFK5qbuxNsMYYdo0rLEgX3nLrsMxiz2hIHB+K/CpYVHRVO7g05zdyBXySfocrr1b9KingffSaEBCFEnjJGjrJsBcPVt+58ujY2Pvwp3kQFfUoEXgSTxKjPxmk1CWbBqpFgmlKSVAwU0iEYhfSYL6FZ00nT2IxNPsRgDtKNESxXxntDP6N6N83fnkfXT1AuT3s3VCWt9XT+/Jl0663rWnHhwo7ChKJpDo9E13Z0GIYYHEYajMAIu2loeCykyOr6GlJjL+yP+qDT8MKhJLT+Al3fCe/GaXk6nUaoR2axj9oAGqWLC0tpBGkhYVswUeA84O8GUylpppEslpvHu7Kuo8ePR32YoaEqtUCrPmt8OtRlkt4Qw6sHP5F/n8DgkOeKScxNwvcwWVxJF/dBp6DJAb6rq7kDjjJYT8kkpSShYfPKdQIRHO4/30UdSoh4GY1IaBGQCW55iU4eGUdJQiG5VctfD4eX1CDXHHQ6arWsf+Vzb3AtxXoGIeQADLCjpCDv0sJcatDuCmpHYxJnNAxNwdvD2NvCwzgJQeoDjVQfGkoL2CZOpi1jl8gkuxh5m7izSOu01W6lbVTVBoZoCw9JO8VnR7rMXZBXaWH/JISeklP7A9glW7jDHYiq2nF2V9FvLxTvUm6buoQ/vB/g3NxcjzkY51jsm3ip+i1z7MGAkkj8GuKdJgDXfXx57zX+MpMYw8D2Tc62nx55xTH3+4PZ+nt0j+8yYwl3WUEZrly7jQt8+ui+TWLZqiJFdfWsFAuVEpIjdyyYxGd1rcwQ5chHmuVFwEBdhpCJEK8goYjyAMx7xbZ/UX8JZBWrEB2CBV595Y2YOd3b3kuLiwuRvw+iaDzWaVsCNFEfO9stpEcznULUOy8yB1PcWFhMe+IOou7gHW1to8OTBJW4Q8EULQgv/waOAtX2XRshpUH66ejy2kSCOceyi6ssQwzSJqCUo9+SeT6kQrN3g/VaGkF97aD+pmem0sOPPho2jzO8eiQ7wDmEzRIzqD0zq9FHKyfPPbYEocJRzIrSputOe8Co12Y9SlvriHykh7qhLuEJBrEsWHB+iNL35I++UEBp6vPnvvgtXOCzx60pE8RoZXGfESUj2IDEDUkisxCdRzBfSBOuppk/1E/EzADOe3TsK38ykxNqzqsEU+lpEKwW7y3UxjYEUGXZbn8XFxWVsLa4EjOpgzDeAkR3+lwVcGRyBlV0E2MVZmFkjg3V0wiEbCPKX7t+O91d23QePW2DhG0YpBrVgw3dTKXITqrhmhYAYDt7IgkwRY75nKsAKPolzHSddF3vgcFaVkUA3d7ZQjLQX/pZKAnI46i2z6oD56BsdxybxD0sSqc/8ZGPwIB7qTbYn4apT5Uaq8n9EsuBlctKl4pBrFdiez0I2QSQsEo0+BdmRJnRX43ayGt2yuXcmT5RV1mucA6G/Hbc91Vdzu/o8X3uC8/01SYnx3CBM9cGtwWDGKmU//a9lXjWI8i+vO3u5+daMYnPOV3rIHobUaC8tQ6ZILhb7gAL1AiSQCCJuoWx8Ri4G7S9unA3LWOg9jnljt1h3Xohzofs4IGcPHoMt3QnRPWx0YnUQjI8f+VaWkNFbNtZYHBtZ2ZyIh2ZmkpTGKP2YWpsPB0/cgzPpoG3glpy1hTV5KSZYKliBuCMQCbMW0MiGBz9TuK5phMuo/2Cl/YgTj95xIVqrMKTI50swLiHVIEh4c6V5eWQHpNIFm0fp/ZtI8+T5AGXcYW6s21wEsHEMmQciz/pRn7uu159ZwSXXoXnQN2A17IOr8FEwCcj2lb0Jd5nJpJGb165/enaBExiekVco/cVwUPFgKywM0zXxgA5SoRQOZGX8sEk1mFDua4KmMLWAFm1Q0JmggxLGsMTULTBwjGK+sUwCL197UbqoC4m8TZa2BR6MRuM/MLGCGOMwCbGqcTRhojddajC67fvph3a0UhWHc1MTkEEvZl6GoQhVCEC7OKdtoXezKCrwqieLiPKafyp6SkkBnXHau9eMLWw7fLeSTGlZxbLRXgtzrlIYEegHpy7//dganHoQl9MYtHsLsbzAHizvxMw7V3c81OnT+ElzadhVJKECRwHDqVFYC3aMh2yRd97cVvhWmagZBDct7HKLj0iljQlb6aRDAUagEu8Wwc9pJy4za30yUD8e/3KrU/XJqfG72GSUBERc8UyQZYSXH0GQb2bkU2DQkIcAPGCq4YqgAiuldtovM+dEYyYgeVeQrnz0DmIfoiwhmeiSzuKKiq2Wmnu9u00MT4uF+KdjIfB6KjWONQeUvWsrqzTxSLdwl4ZgBHGR5w7mUqDMIdGal5KJz8ENrhJaXl1JS0urWTV5pwJCJOY9rWFgWm/piHkOF5VG4MW0GE0VBcSSw/IumWEnd02Kq6ZpWPglf/ol5JGTyh3n/+oQCLoZutub6xvwmBjuPZ30sVLF9PKynJqwLCq9MA/hIsKg+QZf95WjOSrigYglhxGm8lXcV/h3MG8X2cZXEOzZmqIklGNCcIffcj3r70Jk0xPT4S6iUqionwfDRBD/PIctkTZWNVo7Is1rwjoKRdsahO0bpPRYE6KILByanA56doofYzYbns3TY6PphqifunGzdD/6tbWLqqGuIOx6mgtQLIIjY1C/YNpbWsz1l7Uo0cR4VO4nrfm59ONuwtIn3ZaWVtNG9g0bSSRCLUfo2OjaWJiGsZI4elsoUJ0sZuopg7KvQmjbsMcTZhyanI8jE1VhraF8zCb5NdIpsnwisZGh6Ovbo20TvsVqIChHNUVHl1GkEncq+JMr8aqavPEieNpY2MT6ZgZORPYa0l0uaIHh5UECUsi8lA/bbiGI15VdbZX0SfuBShyUh+ARxv8ZXc45zVEepn3lTdufro2FZIkEysq9IZoI2F8Wjg6KMNk3VhVZj7z52crVc/l26pzhqzffK9BqOjGbUX811QvohbDTd07geppM7oXYBAsF9zVnbSE23sFabKCVMGsC4O1gVexuoY7iwpa4epEme7mzNRkjPw3r7+VOrqYuM6qoInxCdSa8yy1WNRz0qtACsS6D3A6aWZfrMN9riPYCHBnLFaura8H8RsDSDekg8/W45ySLrBzJa6zOEOrCnQmVKnUhqmHYCLvRYh4UsqoiuoY1zKc7c9MT6c1JOEADDoCo1UEFVfcgSu4kLtd1R7SVzhpPJRDDDJhoYz9DBVS0lBsR7sxgEnjz/f5jWrRdNvyGllJVsJzU9LQ8PLrNypJcsAkVSMySEgYGqjUTe/7qMxQXataq07yGEDEDelyD/Wo9+uqEpgCpZgaQN7BUxjFcOwH0dsgbAfVM7e+kl6/M582VUPU5wgede+Gonp7C77aRbpgsEqEgLcf6dJIEzMzaReYnQ8ZHRmFqUZoNs/VyCwymYRy7qXdxvsBuFVsHofXCOJfBnAnWxvJ4+Bwz4jGperMdurUY94dmKmBagvmoJwSrt1upQkM4p3dbYij8bsXDCyhxHsYDLSnBFTFOViWUDPC5KywK8pO8ilNtIHy4NILyfdKpL5ylVz1JjyB4158l/SJQNlggiDAAe1J4ioTBlQRVPm+jDb9k16El1+7/una7JHpT1lIHRz2SNmQ7SpNwoVTooRkye7TPhCEfSCre+wEG6kA27/wThxpKKouCnSiUqSuGwqy8CnT1txiTHVfh2jrjHRdUnd9HYfwTcq5ZK502drZTutIFhnEohqo42Nj6djx4+n1q1fT3eUlmGoiLVOPNs8WhDRoz2iICpNM5WKdBN+GqNoQMoOutHtDnAfZoZ1YPyJvrmcr7JYiPJW8e82tBq4iN2ByEIWdgnEKnsJWQwrocSA/wrh2R5sqUeN31w1N0aeU1jbWQ1JYbgrJEmUZQEGwoJU4rrZcIE2kDzBlOh0M2iqapiGdNUSmRKzwUpeOhfT2wXfWHX+ky5Cmx+cmIQG76aXXbnwaRiu57b5GsrqIWrna0bzHwOAIqDitClVZe8VdmZpD1EmaqqujmFVzAsigS/+b7TThKML2WG9tJMiQ9hCdra2dNDU0ms4dPxlAb2B3qMsnJich9iD2wFianprFaMR9JH0FNXUVBpFrxvEUdhnViB1UiFKnHdsub9y4EfC4ziODNJFMSgAX5TYwVpUsC4t30vzCPKpiBIYfhDmwHyCwxmlM6FFur6PLjcsLTvaoy88ytEVinoW+qrL0YJQ6MuWUhjfocm5FlSH+ZRDbFlsyz8LCUrr21s10201Q1NHtIjFgDPNnjwkJpvQgZhWS6WSocF9Fg+rH98FYlMmuPWX21UxmoP5+Bis8EPdSDjjDoyX6bKCchXKmqrA94pYGZFrTS37jRgbx+nbh7dKjXhoWQEeIjObGY9XMMIwxNsTownC8C5JagLWM8bq0vJKmJsbSmTOn08LyAkRqp9lpPA3UxQYGozOkGo/Ly6tphVHo0rwrrcMgfmZyLI1AtGE8oDHnQBCF44jvXRhwtDkQk28dCO3+13XsGWHa3t4LZI5JTPrZpv7bd27Hym4/scvoXd3YiD0rusjiQjtE4zsGWaATCaM7Tl19MJdDSKO7D1XRAj69Fo1/7R6N7DYwyPRUEEas7WvvzM3dTTeuw8zUmz04bDcI7j6amKcCjxWB9/Fb3vcG0yIff167Sm6nMsC72UPdSHf+In/8V/IBLBBVltUGk8AOJNqw4kzmkAOp3DQ6kfVUliBV2AciyufnXGsVD4Jun+LbUe4I6uM6CPK2VzfSTmszLc3fTRud3bSwvgWzwCAYn1NTE+nKW2/GLOf546dji8Cd5cV0ff5OaoHcpc21tIrKGUDMa7yNDg+m4cFamka/nz15PB0/MpGOjA+l2VFUEaphEmSP0q/ZcWwUVEIXVaLnsglhHF0DqAAn6OK7GwlEvxdpT4zR0yDUyupmGmpiP1CXg0fjk6wp4epCPrw0ytFPukZUzlhOl3ozHT16BAmSJ9Q0bl0W2KlUGi0o6t1pdhMGuXLlLVLcL5sZMjwV78R5ie9eSX6/VK+C+SupU3mSB5/H5DxqoRAMJvhP2zieTc+Z+h599CKOh4DIHOpSOqtoEqyorMwosL6062SuGMRY7UALgPzjPsAGsQ03LAe6CJbh4gxnbRmDDR2/rWta9KWbeBxXbs6n2ZnpUAN7qIkGxDt5/ASSYju9eOVqGhjTzXSiCuRiZ7j5x5FcB+nvunAuHUWfu1aiKgmJR/uOYtd8YrMQqsmJtVVsj8WV1bQNhua4rrW2whPSY3F11k3ULeqPPkBxDVqJqTei5HGRrkWZPcrvoHqcmXXDNFoxdRixTo+LMSdkGzCouD558mS6eRMpBlwSHXaCWVTh5GnUQ/0OhdeDnUR/juMS/8AP/gAwI5UoI23Ea6+qr/D/R0l38yntnMyUMXUW+mhH9V0Adwx6q+o6gMlX1u21Ws/55d/8Sl/fY49dViaG1FCHygdyUMW5VTTYOW99vp9JDNVzcCYhptgxBvoQ+bwJo7YfQPsx9I4PDqT23YXUBqO3NjbTtdt3UnNkGAaqpzq6vwEMRyen0yu4s1gXaYdO0JXUxtvx67suul4XdRQizGJTPHDuTBqkzImTR6N9Z0KdC3E+ZRVGWF7CmEVCyQAdbIzNrXZ66c1rqQ0TP//GlbSuHUH9GqK7SJThkaG0qcEL43SxS5yy133eAX69EW0Ntx9sIU0kgiM8FhtBsu3voGr8Uwbozg82tE/y4pv4CIJRxj6JPYkp7rVP5LYmxvPk1Hj6wY/+YCY2eaPuGHSWujf4fj+YtyS4jOrciQwcRjg3DoQOsOfPNcjghKMMw/39TPLP/+1X+mpHj818yk6Em0vlVVuOmIrohriP6fjM0fuMUOUDQVX+/TSAc6GMl7lunhkzaRxJMAgBlheX0wYEuIq6cZpcBmkgHeoQ5uyJ0+k7r76W+ifH0zoeUId8zm24B8T6rGsIqXF0fDSdmZ0h/0x68Py5dOLYsXT29ClUzklskWaanhhPp44dRSIdSxO0cZYROj0xEdsbZ1A9DewXEbkG47ow6ASgqneQfsr8rtKGyuWPnsVg0luyN7EKjERwk7XGpu+doRbZutk7OzICkpk2wH4QwLDHwAgVp3QQhyXO/CREvNk/vaQx+jaOnaS77PvAeeg3YSwJRajwXgVz7D9LeG8pl1uzJwcM0S+TWKJ87o2G519969O1Y8emcIHlfgGFWQBQBtknNPHgPjNGtQ+iSgefEXrLRPRPv550BewQSG8g+ieAdRnDcGO3SPNuQwTZili/hVldW0kXz5xPb83NpXXSVje3YoFubX0zdaCmupzqUGMpnT1+JF04NpPGsUUeuHA+JrvOYuw6N9LEVjk2c4TROIWL3EhD1KEXE31EWigpGjDZiSOzYcv46af7TdzT6hqNi4h6TiMw7Z6zoqTF9gaQKRqc/1hf20Q1OmGW4QK1sEkmuqpEyexo9L3kcTZXY5XXQQSlSSXB3dlWR+04ysWjw0CcuLm6Dgzi01BdDdZxD77LGOTlXbznQUaO/bqqlXiXYTWPVqY1WsaPwuKmhM8QTHLiBJIEKULdGQlc345BvFZ68f6YGSznM8Q9fzm/dk4NL4MramKCttqrK/TcX5cAAP/0SURBVDHnsA6Lt5AQbiCahZhr2xsx4aUHMwfztHRVGXUb5N2AiG4sKkBmk2YeOXc+nTs6laYQ4w+eO50mR2GQs2fSFIwxDeGPzh4NtaX60IWU0eKDLRDEsAkDUqmkBJ2dmsSQ3U2LS4sxQafRKfFc7Z1C5EcR/hOWauY4FiXJI3Po8cgYMpd4jvUuImgBGbq8EL7EEwiJuRKJ5HyJkkp8xboQuPCjLj+XyJgswuPyy0hXivdKBhLPFYMY4rm6SnjfWRoGDUrwUBFdEEIVlX9RsAyVxIzCEfvS8y9f+3S/u8ytPKSEHQuxUKUdxAq4/ciorqLBtN5r1UjMDNJwH8Qdkq0xVDsgHz8nXb1xG6MzL7O7Eru7tZOmx6bSgsc/QFg30iDJsQ22YSQQCRFmYYbHL52HUXbSkaHB9NDZ0+nkiaPp+558Mj344INpdhbJgM3QJf+QM5kwip9PDOD+1pAuQ0grieM+18lx3GUkQoO2Hsam+fOf/JF0FMkwiuQRXTLSwtJKMMHkcDONwZCxoTmQSQ9wafRmYvYVBo4NShCjTVrsD6G/qk4ZQGPWWWIXR5XWfv6px6cqCUObe1XfXid/zG7Y3eE9sDXrzbSDDRXf7pRMUEWx79WwzwhEGSQ2dkcOg0wlSXjmKvNkBvKB/gCT2wviqwnexCIu0QCD54xyeS+h74+96WEAcZVxKubpfZ/TkSREgVVCuSFnglHdIF8dBM1jTDZVA6QdOTqbVnFFTx89lpa4tjBOF5ZWY45iAxcZ0kBMP72cSsdhgrXFu+n9jzyYHrt0IT380APpPd/3vjQ+PYNdAKGwNVztHUYi6cYW9FNmCcwIB3d6TwY9DU8j0EWfmB1LJ45Ppx//8PejDhmxSg6Q7rc+qoBGDcZC7DcGITDEktD2NRY5IeSW3lj58ZfScwfDVuXjqJVJglG47xQ7oV4MEtVd+6rjcJ0BLvLRnnjz+eXvvpKuXX0r8gdDylC8qHBuqO5706SBg+XA5SXKMjJSma1KNyHuKcPNPWUMMAud9WWVsXxR3X9PVHpwrZijl1HujaTJxHRKYaL13oHgC3fvpk3sklvLK2kMV3iG0exXd1vYHNSU3pq/gzVOvZRfx8uwTwO1bhi0Ltlvri2lRy+eS2dmJtNDD1xK5y9dTMOjU3gDI2kU0VzHOxgeGQ2Lvg5jOb8hY4TK4Z1rJMYBpIJ7OsIwRMqIGDcRXTw5m/7kU+9Lo85E+lE6DLe4spZqlJGhhzFIG0gTXVv7JFPq5fQP1B3SIQViHoQ2t7G5DDJZzGD6DgKLL/Ophp3Yi3Uc0K6NEozDe78pJiVtbKyh9raSu9eUDKCWALnJV+G6CjKPQdznWRryAIs5IvofMGbhn8sG/UqGl1Ah+Rlc3ldfa8odipPIXDXqvcSpAKjS4soosYNRObEKveX3y5FW7x8IUVxXpSDOGhiDS3gS2zwfwyvZbm2kDWyUI3gct7AJdB1bO7hoVOHXdXGchGKPztXp3WSznp546HJ68JEH0tHTx2Km1W9i4nMIolP2gQM6oO73GsjjGsvz3Ls8D4lJcrskrq9in+chCDM0PJiOz4ynn8L1bGLodXaxhWjz9u25+ABshL6MaCPAtOEB0lSFL+0Ut1I6OCSibmR7m7oHkJ9IX6VRF3xo1Iq6wBV5zSf8GbbMKF7FcwNV09pqxcfusYMNPNhOL557Q04LAELyxFMYrDALyTEtr5R3bgsYyEUhmElSkrmiq7FSe1LWmiNWDRvDyCJUz9V9Nfef81hR1rlVpdXVqRO50g1CNYhzamImmNGFpruMzKmRkdRqraURXNQahuIANsK6cw6OfJjBzT0iZJBRq5nlfg5nCB594Hy6fOlcmkU11UFgc3AoYDWPWwudA+k4oypDEPO2SHlMxIGQmCdwT6lElHnySFMn7zLynTqfwPU8e3Qy/fRHP4ShzTuNVBhoebMVjDiC/TTs1D/SSDWq10K3M55QMw7GwBdXjL7YbxJME0xAX1wldrCJq5AYgCVTIKUO1sdkHlQVkuzG9Ztha60tI9EoJ45lLENFG+tP5QpxJi2EFyvOgfiOQOtx7Q0VHYNu4NHnKq2qO5hE4mVr/ODl/VFC9L7L986bHHCesWIU90dYXx1E1jDAWmurMT29uLGZtjo7aRYx75dwfRDyzLGT6ebCAjYAYtpRAmAizU8o1aPOtbj6qkR65MHL6QzG6vDIcHzKIGJ3sSFisQwJFLodRqGi1EE86ylovPldbaxuOrrAmcYiPQgdb3+cFteW6cIobsKuw+UzjVr6ofe/J/WXK9JuYHISzhVgtzeqcvSY6G6oCkeoUkn3Wz5RxcgUMqiS08EUk2lOiAVR+celGrGe3eZuO/uuFDWPq886E4tLS2l5eZm0PNqtqyK+IdMk2yrizHDPe8vxzpDVzQGDBCA5gTz30tOAYOAFmapKrMco8cE/HVXk69ap4yAcADuz6G4y7+MDcUQp2jXmQpQgXh1FAyBDEV3sIdIx7NykMzQ6gpGKd9Nu4b4O0+5eur28kPYEiE75nYsTU4pkv8Jz7kPCKhFm8GzOnzmFqM/zKlLCJXZXgeGItLPXTnuM0gIbYZeyzirG7i+3EZJfmeTsooTq0K4xpsijj0pEcIFqcUuBXs+xmen08NkT6eFTR1MfNkGdtLUWDIg0HBpE7ZgXWLVNdHt3HP0wRXxsDpG1i5QT0sqPureRYH6WIcwtXO48gw1+lB4h2bJNI6RqWN3t7S1wgAH60osvxcddrkhLKyuVtBrGXkMq2ZAGs1fxI7twb1TSRhIhb5g+iPozSnO9G24DJkN1hS8OJENIC4A74CT3MOT7MIYgCk1QOrcW7i/1hCfDCLCDVX38F0A7DSwSh6jLkewKq2VcQ5nArZwAAQury+HmuhbiO5fjbdNR2t5pg3j0OulnzpwMYzPqZiSJrNgfImPBEHBD2ob5dhXntFmBKyLzVHQW945265dZKgnpZ58iUc9DF9m+qAqajO6n3vVQOjU9ihvaorr+NI/Y39XF5S+2DyDB4oQm6ndiMoL1AmcXasfHWfTB9pSUutHZrgA24Iw1KPAjAHpOTvL5iQevee+Mrmq0k5YXljBeGQBISEOvpKiYwRhqTaagbK97HKzC1XqrkBkh0yzf57Tq3tBvoZzJlzACoz8zis8aWBLe+4PC4UPfw0wyUWawfe+Hso4lieVJHR3c2ukjR0LUgb80OToaU9/L2CdKjn7cR19IGDtmHW401kEQQr+5cWpd/S+DhAgvkeUm6gIkKnECFtL0OFyl1S5R5RhivQKYXKi034pso2pLVZENX13dwTAS3cw0Rjw+O5E+8NiDaRIYFf9trOqbcwvhUanzZTSNdKWVRM5ubw3iOsozkeyPakT4VInaavmzDdSGjIs61OjexZB2k7KLfQ4O8aFqdC1qZWk5vKEqrarXOiWjkiszx0GMF1VwEMYlv8tPor1MNzvvACekTRCUUEqSTJRoUEKXhQ6u+T6iTGB5KR3v8tVANaGHHdkaQXayHxE7RJbt7k5acQS2YZaJsTSB4brRaqVNNEVBo37Z75ZBxh3AOuJVOzAAiDWMYSyeO3kyRq4jJUaibSheHTlKFAL4ClXlyFUNOjozhDRUIqzqi8gNe8BnGUYGwZWVcPufTkj4wb50YnI0PX7+dBqDl1WtbsyeW1rBsGwE4wlHnDNHfrEcs64OjpIxrM8QTFLCoAGdCezG6wZSth2bnXx2gDho3X23B6NrB7322mtB0Pw+z75SYzAfPY4lA9sOBiivf1Q0+H9vWjAHascB2JsPWmcpUCGtuoqgDEQOVR5K7qfHCCIpypSksGLVhESUUAOMdpf1XZ/pMEo09gYY0U3qX9zcSAutTQxWp8C3Y4Yz2rDjwGcrTkBpE41jj8SX+aSKcImnfS8soTIoV6KqRGSAGgzkYpmLg74VvtxHRjz3xlAtGMkxVwLsjlS7qFHsATXO40yOjaYnHr6c3nXhFGzsIKhhV3TSGoztvAvUifLWJ2M4U2o7GqCGfgaO3wAbbCu8k4CDhsiiCqw3hmLguP9Wz9DPYmUW821sbIUEUjpueh5tyXQOcPvpf/a16lOoGcdI3Of0YCZ5mKvBtLj6bHZgrPJFNDMBHsmABnEYeV7rWk2UcnIpkv2PIGIqUW3wYlSCGCSDBHMPqCPJU4b6GXGukbSwOfw0lDGXZsfG0srialrDrRWx2j2eSSaxNDjDr0c05pN37Hw3TkDU2wHiQEBM+nCNWUzbRQr0OaFFu8IQk2hyGlDZG22S8EDoS44Hnhj/hxHe32d5v+sZTHXnXkZROeMjsdN+DOk3jER54oGL6fKJY2mISlWhzrhsYMzqsQiPyHUgdFVt3NdwlWPlGptFRgiiqv5oGzmLjeHpBpR3kNFv8RafnJKXW/CTTzrwYGK/KfaYUCfVDMLu2o/90/4DC5keYiTwJ0eQoKdEHdItaMe7kDoE4Y05qaCezyHagZHyjkJCqBuDV0egIjLOb49kGSgzkdFKIp/Q3x/Ib5HgQMqE+AUQbQLLONu5sr4SiDtxZDotcr9NJ7LEycwYbViG2M8ottsxIgxcBlA5TuVbX+h+3umdadn7oXQgP0YK2XlWt1ejojdYrrffMZ+juEIlwkmxqVlY3KXm2o8rxhMwyenTp9OR6Yn06OXz6RjqZxw32P2y4T5Hn7MKpIFAsAtzWWLocjt/AjklnESjj+IiGByjlZ5GPWZ2gk+7aBsmdJ4E4JAq3bS5uZWef/6FcP+VJNYde2W5iqf8wTn36mkRUYaKOXrjPl4Jsocx3sFo1X0V5IuMqP2YAfW+Yo7MFKRpdfYEswqOefkvR5+JjszCg+q0+EGWoksE9mGgLTsnQtrgEPqXMn6WoE6u7ANtgmreQWGiVNh0ih6k5hZyG6Yz1HjIMIbaoIzzBQaZQ4hj5tGbEkH2UYT6kqKUoyw32gSuv8gw1be/0XeYzQ/Diu5uGsEjk6SPPnAujUA/tyvA6aESY84IdeWnFE46ynAyM70OFSQcMohrSe6Rde5FVTgis2GIuoMuvMnSMHVAeDSGOLHn9sc5nPmbd5Agwu9Ags1oN7w8Qh5wmU5B+pLYwQA9MRhDRt2X2NaFeuQONgt6VWwm9am0RH11NbsMofopr0GPIEAU2S8jAgxym3aJ6Y4Y97G6TTG2/VGFI8lRAe0BpD+m3oExjzQAsl5VgsyVQSbQGe8FWH3ewn7ZUzTnl5m4EKGCS1j0qvogRJZ7MoCzvzxBlNwWaHXkEZ0nUbT7LHxDMG0/6mGrvYnXtZhuz91OL7/8Unrl5VfTm6+/lt5488305ptvIG130u7meszKDuxupUtnTkR79j0TCdcYAmfDF0ao+sc14CVteIT39DUMVPoziFpxMs1N0tqJIf3oggNB9aJallHswovffRHE4fnJWOCM6qgjM3VIsjIEPFxDMpBsDObwmUKqo5Be/JNhYghGugqLHlmYAHhykpnkm5wq0BUT3B+ogkIHDLEfKW5ajGby7WCDtNY2YktiGy7fc68E4ttZy/m1ddrsT2truL/kFTnDTm1TjywSx2MCtIPRYAf8YEqGk2G0mYTAEMyhHUG7diQ+2QB5MdPKs3Mu9i0mBykTSKVR0/K580Xatm6IXfTtprsL8zDG6+mFF15Ozzz3Qrp56zY2xxYMNJymsU3OnjqdJibHsbdg9b12mh1vpkFEvCtGzuVYd+A9GDUjvYmtJEEktN/faNgLS4MCg24PgFFkpviqEcYXxlgZBjalqhLHzUpSRwmrEPQQP+0X83AJPBrIShRxtl0i8L4QDFK+Nr/eoAM223CGjF3zGTKmySySHYlZpeQRLPFDQhCtLZ6tQMJ4z7UirPdhrMJh1qU+dxrezjrH0fKbmi30d62R9PDdTKPx2MFQdVSvrS/HyMpMl4EKKADcR/9vtdrxXhGrzhahdiRGKfk08PKGnSIO19vZbod0klHc5CShqrEVLjYIlvEU+W6YfvGlF9M3v/Wt9B30/quvvB7EPgFTPPHEe9LD73pXuvjA5XT63Kl0/tz59Ohjj6UHL11IU07PA8Ow+1Wo2aUGod3ZaQVjuldFBgjVyFVbwuM9taXc/iiltMv8TT0nyqptBL53QVLYh1HF+TtoAIJiSr3nv/N8Xs/SnrF+8RJMkUkqvmKDlNH7oPfBNWwYI3WaZh1mDcUBfhQG/hmoMVL5XwHjTRYzxlBtZYw5fd5LpCgIArL+J6KQndbuOvS5eqnz3s28NuS7OF4bCeAaxiBqaB0i2icn79xiKMB54YvKAXyfewnipo0kqn6nRpWlRPFeb8tNxhqq2hnORradmue9RHIaW5vIYycAJIhV9WEPWGQSGeTmtavpzTdeY4TeSMNDzfTgww+myw8/ko6eOptGp7E7asNpdWM7zS8s0i5SkbpngPvcmePp5LGJ2GvrcoXT2x3e2+8hXFmRJ1EVMbrF4tdRr2RV6vl1QBtmdkMSMgGJpnvtnhIkJtJVqRkqjAHkFkq3JBTYdTLWtTevheSSMtZZ9StIBj7FWx5i0k2M5nujuCvwYszjYAkm4S/Ygyz2wXtD7eKFk3FmmgTPI1kGkNA90qI3mg6ytR0cyWGYRXkIwNVq1bmup7jg5ozrHhLEnwzZo8OrSBfrFykxRR9Aq2KVAiCPCqpvUjQClQ7u+Bpp1NL7Hnkw1m7U98Lrt7eqIY/IUlI5QiVIGHLK5BDFdJw6YrQp9oFRBpKZdnZbaR3bYn11OW1srMcMrq6vZ9XPwRC/8/Wn0+e++q30xWe/kz73tW+nb3331XTDg4SXlmNnm2tIelCxCEc/tmnbNRmHWx4spIIj8RPeF39KXaWgjOwnHCPUI9I86UmY3W4ZM8mUy96Qbn6WnPbBWWVVkFjzCPTTp88Ay2BMBfjOyiJfYDWeIq9pVYj3EaP6GIVeIgc0qEqb54UX3/j0fUxSMgLAew0ji+s9zCLwIMF3cWQVzySLE6sNZqkjHVYWlhy4sRKrTraODRA4R3qoGQDwMLphv7wnuFXRaWy/lvNqp1V9qHYI28WTGEjvf+ShdOn86SDMq6++nq5eeytdxZh89tnn0h987Zvphe++kr7y1a+ml1/8btgHblTy6Cqnuz0aPL7GA2VKrRDfezsw2UZ8h3N7bimtS2AY+avPvpRutTCsm+PoxYn0xAc+nH7/D7+Z1mDshY1Wev3WfHrpjau4ygOx6945BxftBvGM/EZoM464kMASDUC4jY3USJJwXRlASl+PBh3z8ByYdkfp4NwEsLkfd7u9G3XmgYi3A2z5ywN31jXzx+8Y2jHVAG6cqY0ZXzKE1FDEGBQL0KuSKDJFZpDcllF8VFkrBqnCC99949OYFFmF5JgZwqitEdeSSYwG7jC6et57T70HeWVMmoLQWb8yEjo7jC6BA1l0lp5bIBjFMjKcU/hGGSfENe+UbBaSgfzepaWnhHS6iph1xMWRExBucmoijY00oUURqgIqoD6upLt358IjEmcNmNHd6DKN0mUAgroLXk2wtLqaVlrr0LWe5ueX04c/+rE4EvT/9Y/+SXrsifdivN4M2+rYyePpXe95d/rARz6WNvrq6fefeSk999pbAffoyFB8vnHh1JE0QrcLBocfh8WkGABomLt04Eq40sX1Lw10PwJzu4J2m/acozrOX8HGUdzrEWWvSEz3xTqTalzjfKeznd56S5XTxQbbCPoYxF1miMwEVVSt5Jjvq3SDcq4yXKu0KgSTVFJinxnQm9V99b736iZjpcnBeyJAZRWV6wIjweVucFZ8+isHBQyg5BFJqhf3bzhHsonaCMOZmKUXzCFwdjT+UoxQJ5k8+ej40WPpwoUL6T3vfk/64Ad/IJ09cy5dvPRQ6msMp81OPb21uJlurbTTa1fewm29CrKBjfb9JFRVFdPjoYISjIdno45D+q0hAZ788J9IX/nSV9MnP/EnU2t9NX34g0/hae3EIt/506fSwtxceuHpb6aZ0bF0HntFO2JuZSPdubMA4w6ko1MjaXZsOA0504qt4ecQEt0tBbq5TgOsezwozOMUAahGikA44GnCuIPAqcelJ+SCozacq8Di1A/S9ngOHFH/sWNH09EjR+KHF5TgHoZc0aSKVehlkmCCkhGcd4vFPAGJgMzpKWeoPXDxzKdCKpAnKiZRosfElzrEfzIBGWSCILLvSI9pesSIpIyKqcO6Bsm3tY6ux8V1zSN+wowh6yrmJoRuYNApbbYYCcPcb2930rZw07ajRzHrB09KorY2hkyJ9Hzw9PH0vscfTVNHZkl3wXA5Xbt5K33rOy+lf/Rrv5WevXorvTZ3N63udtMViOl5H54H70dfR474+agqp67FCgE30+b6WlryQ3U8nzUINzI2ltZJO3nsZByI8yyezpuvvJI6MLLbFrdWVtMY5R8+ezI99egD3Hfwbpr0cTw+Cmt6miIjXbgHkGhLqxtZhYAhjwSnG6Wdokp1BjbFt8VKSc9hEQFxUrW4JM2vBvXORHYwCX+xVwVCnzl5Kib/TiDdIh3JOjQ+HAwlbsVjUIay8UwMtuDZq+lepVtM30du7UuAQu847E194buvf7p2+eLpsEl8J3DBMGWUWaw00qzQosEo5bVkFu7KxrnDfuApfhSxi0hs9OPyQQAnqlzE03qXUHHeKIQOSx5oZSKNNz+Z3FHE8l4dG6vAiGUn5x4+exzp8TCeAcbqnbn0O1/9Rvq7/+RfpW9fvZ5GT59PH/vJn0qnL11OL738UhxhNTYylnbQ7Y8/8XjsSfWTTz0tP4FYX1tNq0tLsRs/vr/h3SO4tRcvXE7v/8CT6dypU+kikuMhvJcHYYqHz51MTz7+UHrkwql0emo07W2spvHRoXRkajzaGkE9+GXg1PhY6uqZyAgQ3rNHYqUYfClR8zESqBoYyWV/VYdfBCpVVWkSWUmnce2oV+qqWsSv30cpcfxgffboTKge99dYfmR0NGyTypGQ6AqLzABefc6DOV4HC8RNhEjL/5Xv4xYmee3T5X6SKvRkCD7LjFMxjSHuI1++yiwhQgh6NxG4uqmo5XENdES9fPfuXVTLdojMdTwc5wAGYSB1obs8nGSyP4ravC7DCAgGkXHoIFcZyV+b8Ejur33zufTP/+3n0nZ/M/31v/7X0wMXzqUXX3w+/cqv/Vra2G6lc5fOpjOnz8IoE+nMqdMOTEascw2eE7IZDBguPs/+Gtb09FRaxr31OPKVxfm0PHcnbS8vpGJ9KQ0X7TTcRZRvrqTEc629kWYYtSdmj1BuIs1MjqRjs+NpfAQmpMJj02MJUZqefPRSOjUznvo7Lk/soj6QoNpXEp2rtoYH5yglXKdx0swd6q4su2dGHHn2iR/B6/ZmnIBnmKyBVFxaWkxrSD49LQ19VXfMzlKfRrLX3tXugyCdMs0OgmkyUX4S31WInBUDVIyRmeL+Sg7yed13kXkGltCJ+dmyTpZNIEqH0ioqwR8QWFtrpW2lA3p3BBXkjzb73u9fw2WlaYVktX9CUWwnQ9XZAHV6wpFnvW4sr6ZrN95MExiKE8Nj6cFLD6Y//bN/Ko0M9qX3Pfpg+pGPfDhtLK2i97fTRz/2YYiTbZ2+PaSd3+eif/e4ijdXlsN9p16/LXa7pau7ebHQmc9sZHuE5hQq6MzZs+ni5cvpMvHkyRPYIDNpcngUVQOD4FKpDYwXz59J0yON9IF3XUoXjk6mcaXvrt8QIyWxUQxujXAQSkCnFFQt/nKXCPVjdTdjFR29TifMyKeUph6XEtZR50oewxHskqmpqYz/Mq26j6WI8tnYG6q0wDNXzYeKmXrz1i5dOJV/76YkBpdcuHquopWFismEizkV6rOuqjGj5W3IWdTl+buB/C1GjicfbmLIebTlOqrIyTVFh1P2ilon0hxFMf3M1YkeCeunj+rPRn+RLh2fTO95+AE8ifzl/flLl9Kbt2+lK6+8kbZbrTQ1OpFGIfQs9sCf/vjH08OXzsfv7PkVnYcHx1YDdJt99RckNjc30OuePmT/uhA670rz3LMwIoHLw4BHYAL3mY6PosJgSm0qvy3WxR8UAYxijyl3JGcV7RT7IJ7Hdeybo8EAMscOffOjdPRtxhd5lSrSxQ1PsbSBlIhlBfIHfn2HGtGO8Sw2PSAPJ9So9TcBL1y8SJuYMIhIz3CLvTbCQzu2IS0q2lQM4DXoWKZXMWuFHMxpPtVNZhI4v5cZooAtUygW6yiQK80Vy81hxHLv/IoZNGCjrJMCtOAGIx3gOzfnYhJLcShzeMSTs4V+1O3piSLNuuIoKQpGP2QOXN0hRG4rOtuNg/fOzkym973rQdzTZjp2/Ew6Ojubnnr/e9JDl8+nk9gG52am0vsfuZjOz06mGm73OASdmpyMPaN6Vv62nhNle4zWDWySldWV7HnBQG493IbIutYypz9HolHpXIgeUUyeNZp5Yq85gsQEUPrkwTWOVke3HWdMkIw0grnHYDZVrbvu/Ok21cQGHsg2qkYz0S0COgIRqC4+OhfZhJAwPDvd4ISkUqNfr5Or8z9uUTh//izOwFIwjAcfe3pjqGiCdKoYxBD0LK9VWkVnr5G/hMv/VYWW/y6G6wHrGChbFfDBP68hRWzER0elFQY1c4jjs7U66aH7HsynLvTDIn/3TtEoY2i0KToV3UoCP7d0n4nv7JxtGGNSjWo61KWLJjgeQONk3wSqanR4PE2iamanJsLjefD00XT+xGyaHScPzCFT+GXeDEwzgsiHYuGG+jG2XkAgQgLjkvb1OWtKn9B3cehwW4Mb+wAiuK6kNJEALu9rULppWaM6kGvnATS6T30Rd8UVhimjX1vCTUJK3aMw7swI/dUQVaKg0jRS286nUJf49KQjpUhII55lKsgFzFg6O3IyXaGs9ssoDKiNFz+4RP3CI3FdzwnVWtLM2PtcXTWcq+cIXdvivnyU1+KZAP0z0SP61/vcE6vGXL3MEuSgAfWlwWcrV2ypy13LGY3jK7H3MGIdpYYKoZukyVMV0g0eem+QOTRYTdfY0+Adj0NpGNkwlvtP9CTiwChc2A5qY4RRP057/gKEJwuNDMsge4zQ7B24e4yqIjr6VC2OZKyERK7YQ6I8cya2jQGLsxwfau9BlFheADbFuh+kxToRTOTioBusXcnOWxZpSgLThpuZz5w4mebnbqZh7keGcFOd0LNNgHC0yjCxYw18Wb9BhhHHMnbgxfpEsYDTX91ng7/OZVklC4DH7rVYIyvx1huDdrrmZeylqUwm3IZ9Sca7ir7BJFZqzPMfB0yxn4n7/YYlCpUaoizXLKKgBy049c1jSJRlLHfPU3V31zYd81cwrcNd8paVUNbnCNBII5FndXKefJKRFIHOTrod8BLidYSR41qFH31JZL/PPTo1nc7AGMc9dmJ6On4scciPtxyBTuAh5ZQUwiWCLK8a1diM9Sa5mHd5Ya4/puxdf9rZQj0qdiGe+1gACDzke1dnDcJIZZnoSAKJq5TijdyPuqqlc2dOxzKBn5G6vNBFNXnIndPy5nRG2UGRz87NuOYxZoiddATjoEZGIV0TgCgzOz2g+9svHimXCd5DqzKtYgyfKwap8hp4jLR4D1581/s+/q+YIzBVBhsyBCOUjcYzV7PGZEyZJwdbIl0EyY6IrzpiWinjaHPEaFRt+u0K5aqzVdXnwWAQQkSrtQzxwbSAM0K1gZwfOIM3MQhyXYFpukmHBmO1eWiUzudp+uGhkbB3VDnaS30Q1V4JqnaDDOlvz8RmZ5DtL2zZrjCurrdwKTewTZAkSA9PQ3QVWRXgEVxQNdai/ACsShdGGcW6RWzghPoqpNv2GGrGeROZdggGdU3KblpOBjCfRq9lTHMexMGhMWzIWxwyrmI9i+smbvL4JIY6A8LDhl3PER7Trc8Z27gKA/UaquvbpUk8b32uytkfQ1Y3kcHMuXNVfLtGRLKGnpIieCFeyb3iJjNNtiPgVnTqOLaDRmn8dBmMoPSwMyENuI9PL60HpKijqZ4OOji5oZxN26ZidXpyXLM4DVBggEaa/f5e3hj5GaFc6/UhymHd6+YqHayb6LcsoSIdvTCDtpAMm3/TF8LxXBQwlYxGHQt3l9KbV67GefQbqER/a8dPQTyH1dOqw9jlT9jcSRa7y0SoTEmf0SciAPBd1HOAqZ4Z0eAyTm4UY7wP1NGXfTeV9xHEF/XFiCbNvquiwqNU9FCDB/tNTUyCw3pskDYoWbXFgl7UkWfEM/2MvbQ0eN8rDPYdE/JV0cCVitDVdCMyGSJj9LlimlzAChG4IS38BaksAygDgaOjXGNZ3j5TQQ3bYR0k+1W8C1QeoWAdurh6O6omtauqxlEvvOAbgtEmlryzr9EOI8kfBdDlAyTacM8qhicj02926s1RjFwMQplCIzUYQ8nUhyGnOwmhaN8ZTqWAjQShA3wZHwLU8V7wYvycVdd2c20zvfnGtXT75o20vrKUtrc2YgbVySph8xq7+sGIRLTfGpUdmEYVJhOIW9g9CC3BHDTiVLQ52WX/lOKCEbgL5cNrcWOeGLx6fvQgRhK06SoNsZW29+JHEE6ePcPg2o3+OHtbMb3HY/h5q4WkYaU+KibIdD247w9mJpY0zzsBMkNlSdIT9yuwA17JJKAlwwUzKMCjrzINHfIanSVztXintLD0EFzuHg/PeVckO4LjXbkC6uSZM4uKx5gwCkzYpujvhutpkoI3Tj6SQYlKJaNgZXZFvxeeROD2xPy5pxN57llRiqlS6FwercBoh/ZAbAdvyH0d9cH++L63vw9DsG6+TlpavpveunE9vf7G62nu9q20traIVNlApHt6dP5J+jjOAubwRII97oXfj9M1cN3QpC0hPNo/Grd+2yID+RVBWBbgM3bY0V/nlIQzDH/zkBY/mM2fUtpZYge09g3/0lvXrqdR1KtSRfYawHtTTcYMNUzpgqaErmhrfDtGebsYDFoxicDtFyRGYk8FhnylYZnBdAgbEqV8to7KjYs0Ou0o2t5uJX/0SNK7duI2ALkfQYhRJtIgHmV1/Vy/cUSrdhzNNukeDNFh/ZaZW1wBiSRBFEeeG4eEZW8XZtPGIX1teSWtL62kNeL6ymraWFkLEe0yvZNlsX4DfDLaGu5pqBLaiVGPhOj4g33AoQpxdCqdPM781TdfS/N357hfw55CqsDo2hGtzS2u5HN3Ge6n60LaL36WouQICQuMqk+Zwe0J7sgHIJPpm7vRdqOPYD1wv49nYvx+sUjin9IWPon30u/VV16NEyzbbu6KQQbjiz/Ups6F3lzMxVCnoapzv27Se6Np/HdPmqE/RiUdCQL3VlRyYJXR91W4/z4qJ0R+Om2dOYlncD+JgZXFrwaqy+CKa0ahIhqvQ7UhobogUubzDA55AQiifZG5x7ubd5fhDXQ4dfsBWIxgRtHezlaogi0ISNVcN9LK8iK2xRyEUeVspRVUxuLcnXTnrSvp6muvpIX5O2mBPB7D5WLkt7/1XPrMZ34vvfLy6zDDUro7v5gGS3fSTUuK8sWVZaSLu9g209rqGiO4HYzSjvPrnVdRmsm0qjV3l4GnjPfosx9atVB/Et6fOcm4Dk4RkVlawEDVRFakgaMYkOAjtle4lQBcKXE8zdp9w0p6tyDIcPEdDu+8D0Yh9hK9omlu+777UiVVUS/KEAt89xPdEDQmHLyvUihUFrZiw73lsz5VzIo0PQ4RGl+MwXiqCJkCTMV2w1AflKPbgQoVh0vtMm7VgTzi+tJr1+aoH4bBO3GuQBvDafVtGGUXYnXQ08tLd9MScWX1blpYnEsbMM5rr72c3nj1pfTcM0+nN197Lb3+0ovp+rWraWV9DWZYSlsbW+ncuYvpiXe/N6bF1zbW0vjMGCMyu4wGNxABalpcXguDVjXj1kmlhxJTg9ZJwS3gcc9qEFcpQr/sh3aYi3brm7uo2YK+Kz2Usdpe9i+aCSaj05mpeM74RyVrA5Xv9fzM7iB66aVXwni1br+SzLvvcoh9IveFiiF64z5jcF/ZLl41ng1Riy97CwmYsFaTZIbMB/lZz6bKF1nyy3ylx9ll1bjMFrYWt4aqSFTFOIsZX8lRR6zhgEDb8qfUlQSizkPtlK2OSmtXnb0Igf36Xv3va6e6nRXdgcit9ZX4pYk1VMz66mq6e2supNOR48fS44+9G03UhUFeT3eQJotrK8RlYO+mUfdgOHmGYdra3kzuyXAPiq53Y8hFO7cXyCDYQIx6jcgrMNidO/OUcdINVYdqEkbnPVQxMkhMFZAosVUF6nWJvdrSwPT3/zppfKRZqpjSBsi6JPpW7drTxXc7RRi5SFjbcNtomMS8e/XFF1HlQ/s2kNhrc7W8e2ZjWoH6ZMYqCGvAJ725chNXvcRwZLwvo4ErmY1m7IlVqKSEaWH82QT3OT0bVD77J3K4BDIM7l91L6dHXm0ikl23ccueRVz6Voo4XxKroujdAIx3GriiPX+X6txArvuavzBBvTEfsNaKOQE9pvb6Bt4HhurKQlpfXkqriwtpGfXi79/YaX+h4Qc+/IPph3/sR9MDjzyYTpw5k44cORZ1anzGpmkMVSe+3N7YgHgNPYTmMMYf5cUVMDSa9TQxOZqOnjqRdgH0yvUraQWGC6lHFtdoXB8SBzJL9RmFo1+DVbtro02/S5y965GH4r1eUiZIiUP6Hr9wURLW+q3D74b90sD6JZE00C3+zjPPRT2+EPd6Xg7SGOw8i7PgjDJU9K3US7ja+9EzaQ4YJfLF/2WoGCKCjBCXXKFAVvcCkvMe5DfN95YKlgGpjhAlzekzp8NgdVSGF4Ko3lj3/LFG6F/d4B0NOapzksvNyPHBMs/RCnl8WN/cgzgDIdJjdzy2gYziBJ3zGRuqAlSbx0attjaxKfxONm/5K2CCocnxNHFkJh07ezKdung2nTp/Np29fDZdIB45Ng0DjGFoj6bhoeE00nALIm6xcyeI8ME+Z2eHqcszSohtR2o/9ssC0tAtkU7iZ3zJmOIg9qUqAewDjLqFxNnl2QN7xNLE1EQMFKfzlQz2tZofEdUVnrU5wsjn3ql7VV1FSMN3nnsuVF9WjVllWFcMYP95jZTqPqTDfszMkWOVFrTM5JZJ5OQcDdW9mXrTKwbpDdV7GSimz6k8fHzyyiBOxytJhM/vXtTVDdzR+ASANLclqmJitJdlFdFtxH8n2lNSMQ5ArONLr39xHRsAt3V1M28Q8gePWluoGOwLf4rEBbWFRYxO20PsutHIs9gCYbThQp2/DXx09kg6evRoOoZEOX78VDp1/GQ6Mn00zYzNpPHGaBoZGE79e7W0uwVRNztpcamVXn1jLv3jX/t8+jv/4F+n3/jdr6epYyfTpYeQTCdPpIkJyjSHUA/u/dDDoE9cxUXgCNjfuL2UmqMyWrZHhpFYdDkYI8Q9uAhsyyAgQu8uM13Gve+c93HCTnvDek10sMxOTgcd/D0dGSq/y/UF7Yhe72eG6t6Q2zrQKgEIIb+1wp5gBsWUwcaqBiVgTiyv9wVMsCibvSWYJIzW9TBK89pHJw6g1bXUoN3S0odBwrOhXLRFR3HoGFlZNYXYDYCpH4b77S99PfU1B9NWB+bAhvCXOp1J8GwxP41wvejqjRtpfHo6Tc0eTaNjefOTPznvjKRG8cToZJqaOZFOnr6I2jmTjk2fTAM79bR1l/puLaTV+ZW07q+ar7VxozfS7TuL6d9+/dvpH332D9ICkuryyaPpz/z4D8fJS37s7ZrU+Phk2F+GwQE/Wc0EkPj4JEiMWnrpjbf27Q7HjjAbKmKHdwN8EiWkH39BSDLriusVgdZgkPyBeDfsO22Tr37lK8lfP+2V+F7zgD2QGqZFes9z7/sqzRhwEaiDCo0EGcMXIRnKNN+ZRrH8vH99e04xrx11l5Y9WsGIdG1hijgKY+guum/C4LyJK68aZAbLaaCJFNUQUER6SAFZEFj+xW9+NtUGURuTM6nW8Hz4XdTLelq6uxg/KPT8d1+InWOnT54JIrnoptfThz7fXdlMrfnVNP/GrXT3LQzbDZgWFXLtxStp4fp82lrdTNswht8wOzV//da11MGu3kSV3KTsGPU9dfFc+uiTj6fjR8aRGi7gNYDb047sb/wf/dDbEFfxIRgSYnO7SFdvr8bH887QDlFubGzU7gX6Y8KSGw3Vikjuw8nvswSortpk4s6jLWIyDuZ8/tlslzgIZTCZI9d5UJ/x7Rjj/nfGikEMtYcun/2Us03Ulbm/zARIQKdN7Ejmlvde/S8kSnSMirmn6rhHDERDvsxiNqXJafQunfJTCL/oG5ucygYcUsSfiW+1kTDkdTVX5lTN5FVZmIQqZRSrVLBpN4vsn/nEh1EJbgZqoqbcdFxPa4tLaX5+MQ2N6C114yu7z/ybz6Zv/ME30ipifuHqjbR+Zy61F7JaWpzDVb55O1175ZW0eOtWWlnC2F1HbeHOjhydTSff9UDqw9aYOX0m/dvf+GyawGX/4fc+ni6fP5lmjkxi2NbjdMixsZE0NjISM7wesLeLEax354jXsddI3djupBevzafnrt6OBUw3JM24gep970nffPrZ+IxCporpffvrHwiPL/rK2eKsxkU8eODevTCq+NhrEnbKbnrXE4+HCyyx9Ii8yrbSQhwHU0Td0iuqymnGMkE7yPrCK6Kdb3zzuU/XHoRJNLAqLnI3udeIwQlZr1ZBLSdT+M+ga+etUd0Z9URDir0uI62Z5ubm0+YKagfX1V+A2AFxSxieO9Fn25Q5gYFRotRwKjrWWqhn39Yhr9ztiv//4j/+j1JnHYORkdQP8Vxx9ujLyYlJ7JBWevd7n0jnLl1K733Pk2mmOZWeffr59Htf+Ua6javsJunrV68C0500d3cuLWwsp7X2Rho5OZ1OPfFImrpwIQ1jq0xMzKY/+N0vpfbdlXQe1fXo+dNpcnwkDU1g0A7nUwxcCR4dwQMCVg/J8ySF6kx5B5XeiC7rZqeW/vnvfDVtwPymq0IfxZZ56oNPpc99/ov0ASxgvCoB7KPbLL0GwbyCJU8psKy40AUO/Ab+Mn5kMj8zOXvhfKj7YAQNZ655oGc6ZQaRTrRJPd5XUsP/rdeoS+31m09/59O1hx449yn1ZC6IBBESQsU0PkUDZYx3JYf4eNCwnG5umiobZVgwougkMnZtZS3cVmcdMQzSot/e4ur6Zb06VYDstSPQeh1RSo7wkLgJ0Um9ds7vZ951EXWyuxVGmspqAE/Gn32d1IOZnEjDjPDpmSNx9vyFs+fTzPhU+ubLr6W//Nf/Jxi9a+mjP/ez6dKHPpDOf9970uzZU+nC40+kLWry7/rzr6brz3wnXZw+kkaRcGNDI2kYw3RwrJ7GJ5RUTq9nRvbI8rrqETc+1qK0r2Ru+hITbjud9PrcUvrKyzdCSnrshEzyJIxsX59BTTgxaz9ktKAB9fulY3hH/AVuuMYO/8C4OOJKuTjlEUmtvbWA6//AAw/Gkof0yxlzpNqgU773Kn3tSpnPAH5lyopJZLanv/V8+Zkn7/PVuxwyJ+dood5rXljL73JQamRpFJAbYBrXKSSwx0woJUYYiQUYWcYTEVA/ybSMfj34oH5G3vZOiFDrUcIo9mLxMBilL73/yfenV69eS//1f/sbuMN+OI57OuwmJJgNl9pd49o0Gqh0M9XxIJqTI+mDH3xf+ms//ePppd/9fDqGTXP9+ddTbbuGtzWSjk6dSKtzGKp3llP7rfn06NFT6d1nLqfxIbwV7J7GONICu2QA9aO3hXAPAgq7zLLdzrOv4kcbQeQqRdzE3er0p8986duZ+UFNbH6iL0eOTKVvP/102C+BrsC9kiYTTWZx8tF6lFqx7hMMmCVHNWBtUwZxRrtDXvGqMWu4l6YCUEr6uOb31lfFkFo9sQqxdlMl3JvJsXwQqvQqv7E3VM8ZAInrnAdikM65j2PRI7BAkFE3Tc82fs0Jm8JRZ0et259Zc2RAiXgWWXaQFqP+p97/JF5NJ/3yb30pLbZx/+B4P/ZSrTkvMjAM44Ak52Jct2ntbqQjJ6YwRG+m2Ymx9NTj2BXnzqczk0fS7q2l1J1fS2lhK50amE7fd/Gx9KEnPxRf6sdX/xiE/jxKuw94BvOhvB1/U1CLLQjnD0F6ksFuMIfXsCuAO34BHSJ/7YVX0joExH4O3DixpVzwO6QXXvgujOPCH2qzpKU23gF+GSiDyklITdmMD0dTxoVLCOGFimyTSL/yxhsxS23+CMEb4I+r8f5QtRWReqr7KMPVEGwrF2biO/bgSEki23Mnq+xXYmGhiXf3BgGwDmGzjJIjAs+hI+mHwtPDZBwt8bv8MIxrHhp+7gMJXRwI0CuwA7kKK6+APnrsKHWjv+t96Rf/5/+71OoOpO0wdPGoGPWeSDQ6NI6E8VTlNoyIq4n0uvjux9LS+nJaXVlKR0+fT5ff8770no/+UDp/+eF08sKlNDk7mzqtrTT3+mvp1Wfy5NTS1kbqDqLe/DlZJJJuPFjIHkXAQ09pe4d2PAXRdRzXq5wP8vvim4tr6VsvXcOjyZ5JHEID04mZ1195PdSOatrdZtouYjdwB37EvK59FjxQhH64TcDJt4qjxFVsstLqwMqXiVfxJg+kB3VbH/9bRDoH4WlTQoleo8LBeoPGXJVGsY2xMj3C1TRWmazEwJWq7gl21JhDmY8Q7nIZ88l/SAmYpMoZu+ThehGxvu6G6EZ8TqGE0QjzW5I9Rz6AOYciPLEKXfKZsBkNE3hH9QYjj9qXYbC/+89+Iy1v5XPltXHcn+r6ziCej+ehWs6TCLZrRXroqfek6/M30re/9Lvp25//TPrGb/9Gevqzv51e+P3fS0//zm+nl5/+enrj5efT8trdtLi1nJrjg6kxPBBqcRdChWsPXE7Ziydhjp1q7XySkssJqmLnNFZwuz//9WfSHniQ/EF84Jep3K/iwNHiUyrZNdEXRHdwwSQS2oU7iRdTBr6XPtxLInGr7ZKDzCVxwSNSxMVACR9vuFR07aVflVbFCNU7YuC7fHa/b3CrGWNtJoDIhQKEfBuhEiD3N2QmUyLyTgSYHh4KctZ64zNERtvs7JFApNzqHgxd320QrOHm5qRcc+Zuawzjjbw+Box7OzFDKVIw89K/+cI30me//p20sLaRNlvbeDe0jfgIgxc4ggmxUTx4p430eeRDT6alnbX0yovPphvf/U5afPO1tHTrWtrZXALurbSKemoPdnCDJ1JtBFvHHfcgwqV4ZzrdwKS9IxHD/oAoLg14Dq2H2fgbfqvYKF/+1rOp3dEuKm0JehOLdgwAPaKbt+diIGh3WFeECq+U0lsJNUZ+51kq9zjPKVEP/ZKQFhE3DiFtERc4neZXIhhixpqg1KuasbyFDuiXQ+AXkaWEq4SHASaRKfJIrQrRfLyUKaxXvg7eBqKKQaqrOXobq/KYH3M+0rx10sndXHGWWmszdo77u75+VukUumVC3QGHzEUFJUxeRQ5JjJzPfuYz6SYubD7Kiffk/Tv/+N+kL714PS1vbqWtzVZa3/AUA5EKk8KQzmHGYX0QuTbcTO/60FPpgScfT2mkBlOspdswyNzWSrqztZBqY4NpdHY8DU9ptNaQRjKGP+w0EIfxOHsrg9M4I1Yi5u+YWzttpA1e3HaRnnv19bSxA04xqhX4ef3GP0Y/0vPYieOxUcj+GEPNAKedlTH0LEyPX42IAH75P+MoSzBDxrVDWWYhv8/8ubblfTCRiIy8XKnE8jFoZTreV3Q3mO4AN9qG7wy1y5dOf0oqqrMcfVZpfXKqyIirAAdARPJU91FB3Js/u8/5nXVETVmXokbm37qRRprDjHhcX6SB+1X92ClsFO79SEmJZuEdkRDlQU4s9MmE8Srdnb+Tzp0+nq5dvx15NPScoPr2Cy+nmdnJNBtf9e+SH+QjcRxVwXTeA4dRL6pvcCANTY2lwamRNDE7lcZmpvBiRmPFujE8HG62O++df6FHManlhp4mdk8b2yN+PQNVo3pzg7Radg218/LVWzBrGymS4vNWzxdp7yobxIbSpxtHcgiTKtitjrJAfx8SFUnqHpYKtyEN485BIj5kB4xZGD5+FLJ6K+H5czf+KP2fPnokFikDabQZeLQOHjOTZAbJePU537tWpLemeqvU3LPPvphPFTDmxohyS/VAKJ9yKB/sxH6Z+D8HEWG6TCXS8jZGkOEzCBseHkpLy6uxv6QJwmVAtxMqEv2A3Pp3qQSGLm2aCkk52G7sBEMS5Zle2rMdcvUjof7xb34+/cPf/kK6u9VJi8vLaXN9NfK7ShyjAjXkadXN0fE0OjmdZo4eT5cuPZQeeOTR9NCjj6XHn3hfevTRx9O5MxfS7ORsGh8GzkEMYa6u/ahmtL/U+R1UpyPO2VvVwRrP124vxFaAAmM68FPiqLIPDDoE25QTcHkBlgA21E7ZU0W92bO0qBjGvHnzeOCeP+2e7D7n0W+631p77458jWi77DREqA4eKilRTZT13oepIQz8s8UMvmlAUamUnHCganyOGPwKcLon2NvmMVTSJcQOIadmRlHMyyXRP2kPEBNjE/EdrCNlOjZF76S9Hc+WzxNRWuZ6KNr0pvkphG3EFD3BUaVAoL9peHwqHT91PDoSqgixLlL7a0PpuSu30//lH/5yurO+neYXV9Pc4hIj2Z9l3QlvSldbj2cI6eXm7OHhsTQ2Ns11AmnRhKGzavHctz7sKU9QNH90hhHsntYtDWVcZI1voAwGuT6P5wRhHI1xciFMQLfgBdWJ5ZUGFZa85388IL/HEeegBfh9l4/qjD4pZehfNdkYJBLfFI49KT5yEU9O3MnEqnWvQdQY8LRPXnkgNp0rRbjPG8qkXZWHMcQ1zsEjxT5Hv+OtIbcXGXOUOQ6CzJB/VQlCcXWMO5JjrNOwoyEAoSNVKOsP4u5h1C1DrMWlhTQ8NpQKRrf7NDQEHR0ylJZ8HLdAftvLbVhvbl94qgmsr33tW7ELLeoXBhuLtmExkLsCY/43/+2vpVeu3k4LtHvLXyvHHtqCsBqbnk9mnc6l+Ds5OxC9HxjskwyrvrZh87TWWxjWO6m90XJ4xy9ueDiPS/ZtmG6J98srm9gSusLOjzAqY3Tm0R0GpH0IjGRYlaDRR9RD/ixTtZ7fGSvbQJxaqgrxnqvE9r34rgx7o98x3b5zBw/RiT337cBk9kWuIK/1VSFoXD5X95kRc1pVpyEzCb2Il5Eh31fAVRlNr/Y7VMauMd705K8aCZKBLO2U1cXlWPGcmZ4JPT49ORnqRh28DVEErrW1jVFXgkOwPlpIfg5piHNio+r8Lew6xIlvV3jWM5IIGqaKYAX1Hszy1q05dPRMeuv69XTtxvXY9Kx6cOVYZhM+mWKnhfvc3gzDunA6nHY8Y7VSE9swuYjebOFBbawjQbBJeL+0sZHWuDLupUFIEekRJyQQHSCi2LRsy+WrWBSv2nMGvw+OtasY3TmPTBD9Mo/luVqnENmWk3nixyKqZnF48tTJbJwjkhxkMb/SBRt6ONIKQJy8g4WjnLVZrmKO6v6A5jkEVUyMFxYkcwQBq25NE8B4dxAzo5QA0HCepKEhAAPEANRFMPeM6mWsrq2k07OzIB2RvbedxaJ5+N/vWkOlAEcsMpYi1nYr2DK43JRy0M07vnICy22DtuU+i9icDPFWcYtr3Vr6xA9+Io02RtOrr72eFldWsFHyiUBkhhk8GchtjJshWfxhps31DcQ37ixGtZNTegu7ne20vLyCzbGNi9tCgmzCFOJAool4COu2BBhv/0vEDHSAm11SGCdwbRlVeJYCjcFGqMM8QUdBM4ADP9UIc4B7gwMgYz7jK06qpD2qie+fZ48cSZNTkwG/tFFdqq4dCEpMpajqS6a1DiEy2GYVDRWzBP4JMS1vzJnsTC5kCG4rC1fRFmJCh7jPoUZbJliXlrEc62iIb36pZxNi1OuNNI3V7Vf4jja38YGB+HVP1YyQDxBFSUzNR30Aia6mVdL5H50QSCs5WHzKGO6tkBDOO/i1X2tbG2Uw5jFW7txNZ06cSA9cfjjdvHk73bp1M91dXEzrEN9fgVjHwPW8D6/uhPfr/EXee/bH5pZnqu2mufm7aXVjMy3hmWxA0E450RcEAC6ZypEeBBAdMBwIyzgjZOZQ4mT31nTVjZ6cXp4/DBl2WZnfvOHdcK3qyHSqIgyHBFHdGDym1E1JbuZSmrj31+1bsZd4D9vJdTTKRB0wt1ejqsuphEp9ea2iz4ZoQRisIEcSHcV2fT/NzmdAtZTzREtuNKscK7BSJIhWN89xTwc9oyPwpQiEoBphEmcdo88DZTYYrfKaB/G7sEe/o05HZiCKGKOJaOfdlOMZZzYZX9pTaR8qyQ+inJYK99mX0Q6ezWYrtens1korDVHX6VOn48jy1968kq7fvhUH2SytLKU783Po87l09eYN1NTNtIYNsoS77sE788tLoVoW1tfiOE29ByVUH3aMo9PoB2Yafs79xHQXIMgw1USauBKuwC112DdnaHU5W+DCLxWVrHqCvIpBqKejlKqYyjK5nqx64gsE6peMniL53HPPhdHrBu7Yn7KDjcRALLCTHEgSPmjJn0sEuuO6uRXDZE/HwX1wb6hdPH/yU97ItY7g+BIf1tHGFSgBNngxwhZcuYNAEtBGSyEg1SKP6QY319ToQxux6Egb9TNERu4ao2+1tc1orMEk/vBPHpb6/9bgaYixmZh6hAt2jfrVvTKZHQxYSLR9R6BSxFR/184+uPNrC/vh0Qvn0onZmTSKgbiLxPJ0A2cm9Z42NjfSG1evplt3bqe7K8vpzsLdtIBKWYOJV9xojffVQs1Um497xb3SUkR6vKZT4X4iwT/SJQTvEMPbSLTNHYhDfke9TB04LYku3qzNHWga8noz4tD+25fAI5JTZnFORUJqb4Qkldi05Sq4M9DaaZtIj5WVtfTcd15IL7/6Ggb1Shr3o3JPdxBj1AdfBwMq6bNRnYUBlUWfKoYJyEj/zvOvfLp26eKJTwm0xPBop/hQWOubTHbITsSVeuJRQshENkKUy1UD8Y7/KrHqMFIPelpR/IA0CFvHgF3HhVyCMWqNwdDrTq3Hj0jDCgP9HvOE2KYqCaIhKCwBjO0icpyQczuBolpCx9d/EMndaTEDC5z+eLNzNB4O/NjlS+kMulpku0dWs8k5G41eXe1hf9sPPT46ORFX98Y6odYcGYtPK6w/Hzuef58m1ktgZhEsw7lBymswTFzzaUMyBgM5bUhwysk40jbPfNqhvBUivnV26QLAnR4Q/vjV0cjDM+3ET8bz5yCRIcMwBce6157tJm2COckfEpj3fu65tLyWXn/jSnrhuy+n+buL6QrSs9kYiv24ngYZzEEMqRWMkWlnulLHIJPAE+4Kg5ttyUxR7kDVVMHCclgwBgBU7/LVyrPkqdKCI8GKCIyqyRPlQbiKwfkFRTfdiyO1x4ZH47271szufRNCxjqNnE/VgRzTYKBxD/FF/4rEwXozRlJMwGUQQgzv8PCvPvt5rsADLB4Lbv/iZOauh+nUU8NNT8Aei1j0SyZXMjWag8Ecft4Z0YP0aFeVgCHnAMwhijE4AneSyT1VGuQEYIlNV95SrwwWH9Sbwj/THATOGIdtQL0eVeHUfxy9QaZK1fguD0gqLftoXzXQlQ5Uk9UPUUkL31k6YDPembtLXEy//4U/SL/6q78RaWG/gSdajvqqdrxW0RBelw0L8H70hQDZifJqqK6GLH3yO5OrN1YchivI0INw9Pt8/dYtiNWfbi4tM+K6sVNeGMacJ2AUCNw23B1fB5ai1SDSg4hlW/6ahDO2LuUPkk+C7qEK7IfXDI+jAeLB+ssg8ToG6PDoGBIEAsJI/VhNXge5G4RZhtxmwFXXt98RyWiVEZRvti1jVRIy1jyExT+n/nkXG37sM3++qRjZrYyWkxCqT1WOtLc+ssV/fmCu+sgwI4W2tukXsNAGKAQPEA7pZIj+kbfaTmEZJVfGPfkc3F5Dnpgup1SEtxx17KICN9vpX/3Kr1MFEkfmJI+ucsUgFe6rIHg0Rn4gV+VIjCoKqFdDNEo+Oy33V0jL4hdkRT1GbQYa4T4apU437bpK6q9UiGC53AUxRf/kCBKBEaseVnQ7ymUNXTz3l9hO2Ek8e4yWCNc+EK74RFR9DfLzajMlyROAEiXK4Nh4+vv/4lcwYrfiRwj8zR2SQ9T7M/mDxBpDUWsoRgz4D/EbE1FUCEGcqdWLAYqoX6kT8w0SixjGO7eAGTgQY2Av7iWnBrvHe/lQqXZDJFGvR6cb9MbcVuGPFEyMo+4YBKJX/MocMqjSUkJmqSUb5P7batVe1B6MRBAuU4QTMH2retaG+t3PfYHkbON5jczmELCe0G9j8dJGeRfGoVHC2AnSVUW5IGn9ir0sBoOR6IA9ya4aQHN1p5go9Qs9p8HdpTU2OZmW/UYGgPRIbLbZqGGwSVR3we9EG7abPSOnmhWfGoyOfkdVPu5yFS/DvO5N0f4QPj+KspzjKDYlgVAR6/exr9+6m16+8lZqY4T2NTBaqS92lvGeXtC8ssW1Yq+mZ6QHEUSsfeTJHzKSKfNPuFF/vOR1bCpSzTgpRkmloTjltYwl5qRQ3Nsm1Ql/uMy8DMkCs6iaBurO9+R9KqOoHU9rdFa7gwTQhjK/QdzbptPzMS8D85OBdmjD+vgvmLfMb3tKmXBQqEfcenLCtavXQxpllSNdLJzzGw32PkJFdDnlIEPZgp3jOQN2IGGM8bU8CM/vDiqO0U17Gp8LqBh3g3eJm4hXwfFkHb94s9yKH3Bpulg35bLr5UjNxpOiO59+lDcMC1bsiwUnIeZp0w3G1qUBmUccRKech7o0RobS5/7wa6g4mYhKQKbbEm0PkRLldWPzT4nwWpzTrulKHHLQdh4YwqWaCQlqHtMppGoyn597ehBgiGwqEefWFWVLAoQkoO5qQG6sr6d++qXtZT5tLfunKnCjuLi08/a/ss+USPY9GBKjJvoVjcHEWWRwmxnR9owZfmABolA/wPmNp79NRgendlSGz1DR0ZBLEawgiG1nrSxGT648TkbsCUqNyiYJV5XRB7f4gk5QlGdxpETpR5TenJtPA0N+qY/3Qn2e+OMh/Z7JqurARKElPBf3qNKuTcN7GLZZT8oY+Qd/UqzAukwuIyjj4it7mCG8B+Bx9lVL3046ByAJa43h9JVnnkuvX8cusltO/xP3yK/n4Q5+twE6TPsAJgYg94HYwEdmfhnDQRL4kZF5L5PExibqcdQLd0xwSS/+MkMoaayD9qzTNoVVIlsn/XE9yfFsX6WDwXNQhtwszr22jGUj0IYz3Q4mie1kn/iuPBLzRSSf8FXlqnTxqyflebDOUX3uc19MnvWSHRYZzPzCHcUcNJnD7EDFPfuNCE2ZsWIUpQHFeA8CBF/GMKdikc55FVM25bSxcQuXdwJ/XcniJuWxYewQP67C/Vt3RdWRL5LhZu2dauWzsn90pSWEi4teqxMTKyS7RpH1MuDStvZDjCaBAN8K+m30/a9/9nfS3PwCrrGMCUkA1X1R9ltGi0FiPxW/2iC89BTmUEVcZZxsrEp8ug4MMoUIdy1KYzjvDc3RPAF/MLAN8Wy/eKGxa3uuJMceDo1S8msvTExMhJr2vT9Q4LqXqkimC4aEBlQVTBEkpR/2x1AZnRVjSGn7Z3rYiKQHH4gVu8r9KpJ84e5ywFuFihcMVE+g0/yXKyhjzKqSZs+irJ0lm4D6G/oVo4SmvQ+IsLLlcnK56Ud3Mn63D58+vkgTaQFp3jmfLXaNxTyVrdcSYp56ddNEYkyA8SdjxfpD2Z5tx/FTwCaBKB7SxYP1nIqOkY+kKGj3xTevpeeefwHbZDf2dOgGBrx0J29NBPm0KyzhhQChbVQj1GBaPk9VTNgmLEQflXTaJCEJrIOX1m0mGcTbLPEsmwdkSCjTKSOTeFSHDoR7YDyF2llTcbaORzflaVHSBFyEt6TUsjx/1u1/QcaeUNEjt5XbzDHjVlgDvwyGL//h1+l7lmBVMK8Bjw9rl8Y95MWYkQLy7V+0TiYr9hoNeQUAF/KIcjhFSLeBzDyytgaqu9d3kRRTE1OxgOavc7u4t7CwnIYbI4EYWcW8NhCuL65YIxCAeyrCbVivh3eDg6gI10goF0dWyrgyFiH/SKFwVKPJOkEgfXH3l02sU88fPv9SunL9erTj7wB7aqNzNo7EgBnREycDUK3HfIrkYKQS4QZYKBghVAwxH5oHgzjCadOJPiWv41zwxZGff9KUT7yjHuoCmyYEnM5Ka5wKunjRtW/CJDGdTvaV5TXa8dfNywBnSxUZViEVG5JKtV9djY7FXtijL/y5409wPOdWg98fb7qDIRt5ZD4ZSUITwDIKByj06SvXiCrKSnMnKg7MTJA510rinv+D0EATR1TJcETVmCqhn5EwPj0Rq6lHZmaC2CE6uW62tyiMjcK9I0YM2W5jAK/IUUn9kZ+OOIspkoTRPDKQ90oN4XBECCLdiaseQmysBsz8HQoMiMp57cbt9Ox3X0pLKyt4XUDpKBdtwISTkjpuroIz++sS2T44emULcEBn9eZkzhD7MIhbGlULWV3RGI2LB/G1P3qB12hZ6wp3WsDou/hyQVFpZH88ocCgNPF8VsvEqQKUd6ukU/j9DE7rNpKcpVYJq0H8ZPrde98bgsaUk6HjkxoG2be//Sxp1GtfnZ+Q+wj9ulDkoSKRkhMrzjPaGZvI9yK0jCRaj4yg+ggr2rJcK8SG6AZxngly+9at1EUtTI0Ox+LYZuzrcLim2JsZljgU1j32LHhH6vBQI4ihWym3uxtMuEWO7TrinIPxaC0JBBjAZdslrFwVzTFwlZLkcSf7y1dupKsYsXk2knSAkLGVqH3AEr8XKMNEfRS2j2WfYpqc52AQ1QHMqj0UDEH9mTEoLxHIp9rKxIR7qauSzoFqYuyKL6WgsLrzXnvEMt4PNzBcgcOp+W1hhAHr8aMJuV6lfNQomMBWhTyo89U+BOxV24Qq3Tq07fSa3HWnF+nwj+kBuYgQVztk/WaMzgG9VzshEuPm/kaJjrSq4QpAxeM+gMQaxGkyip945NH05suvpWMT02kQqnnOV/ZQBIiRicRwEdC9pNapjle1xJKBo5x8NqFnEO2XnZYpKukik9m0RAoPgUKma/METH0DaY+ReGd1I7145a106+48faDPAkoUF27vo/FyricblNE3OYbowMiLbKjD0rhUzeidaKxWnpaMaZv+SUiL+8Wd6UrBwCPN+i7a5l5vrr3ZCtvKAmLH77RVZx6TblbTghEVRJXYpII8MCTvvSFgsC3xUN73pkekPvvolsnXXnsjpJV1VtstlY+RoTqEzc5wCaDDo/FfVOxNHsExUriazyixg2kkHPl0yaI8CN7bbKfVubvpyouvpksXLqSl9ZV0/oFLac3D/YN4AULuOFQS6c6k8hhwDQ2NIpJFcmYK8+Ugg2QmMJ/wxHvKOyIlrtP9Bmdv7YGiW/f9Dh7DtTvz6cpb19MyarCGarHeGCAQxb7IMBLVOmXC2KmGmuBNqIjACO8luDZMGK/UoY+V/azM/IYgAmlhzPPKLQ+hloHTdxqgzotUhq+/3qFXFPMlqBg3i8uE1q7tET+QgNTKkje7/YrYINMfEaShfTFGAJZQKzxal/D45rU3YJKAybc5b+yWV+UEI/gvGvKZl9xRTVRcNRJvRVJkp9EeApkYDXN1m0CnjY2ztpHeeuWNdPzEyXT01Ol06sLlmDcZRd8KlqM16qTDwyPDabvlQXt6J3I2aqkFwkQANbuZSAhiZjXas2D8C5hkkApGjW8JkmHnqpGtyPcdEmVhbRMmuZ1u3pzHzUTMRiYRLyMpibSIZOA8IFyo9Br1UqetyNC9MTwc6pEZA/ncx/YA8hrdw3tk9ggufWY4iezGZSW4dbr3RbUXhOdqPktahyoX3uK+ZGby5wNvlC4VDnLfq+tBsA7xpqQVlzmYz2clowzs/hY/V5V9XMcKCUCgH3aKO2Js4PHKg5wcgYqs7KDhAwAiraoMtZI30dBJHp3w2oEQb73+ZhqfmU5TJ0+m+Q03GzEyRsbiWxt3qmXEO0/Sx4jJJwuOj40HUe1ONkxtoohvcxTndlYGCFuAPLmzGd7wzOwPgHmttuxZbxjMJMoEy8Ayt7yaV0fnb8ePHmoshmqhPq/VDygFjA4GavXeoAQwOvI1zp3hjVVq26A8rBZ9CleeIrFHl3LLK8sBj/0I6UgUXGO1CVw4/BUvDXV/9jV+5t56eKeRb24Z3m+LgmnpujgwT0Wngyu5AzfUXeYLQHpCSA7xwjvhchfeHghWbhp4baZyEouKoiFBti4K3R8NId5LFWOa3Zcg2hX0OrbOrd4B+XgSU0eOpYnjJ9ONJQiyvp5W6Lybjdp7dg6ORcRarciWEbx6OJ7njkXdwFWJf/XzBgav8AbhCXbQeI/U4FVmcm7sPPCa6HtHvCU9jWAJj+n6XeC86+nRS8lf+BL2ysaBVWIOI47ulsjU7eSbNoxtKgW0SxrO2Gq0UndmFAeZcshRmuEQHmc4f+jjH4dYeTTLEAbbkEFCTTIolCa2v+q2SlSLPwLF61A7Stw43BccaE+JQxnXGoPBy2AbcY2L6eaRwXwXlwi2cxAclEW6du1amAziweDR43TQm6yHwhqnZgljqCoRADuRR2buRKTRuG6k15gOh/j9qIUbb91KdeyJ+sxsWtzaSzcXlnCztV/60vzSCmVcV9nL9gcI1vUTKGGQm+M8MOrXso6dVGFdAgfg2F0gDcQ5y+kB/0owySphgkDUaacjlP2RKDHKIaQTgsXAUNoiz21/6nVzO1aqnfZ3ck732XkTka1tUp20bK0yg4f7B254H14N9Q3CxDKIDMOF/EhVCkgaJYIbhJ5++umoR4ZXffoxu/CKW+GTOE4YynzWv6e9Ed2gd+DXdsSPNkzgIvDBnw2WwXqqQVTRr5K0EeT2+4J4j5rIf+Xadfot8+V8/YwT3Mw+PA4QTqbclhXnyg1VQ4ZwMXmuGMWrM6IxKrY7af7WXLp67Wba6x9ME6fO4ElsptvLK2gjV23X4pcfVBNBVADHF4rVYqefZRSnqe2Do9pRGxxMEDG5IxCFtpQ4FQwizuYz6EgL7hTl5pPRKvi9antkd7kvzS0upjdu3ErL61vE9diY7eG/7nxzA3VIIIJuqsZm2Dw2VAZhsFEZ0j757LfDfsIqTrUZ3JLpL38CSfrJn/xJ8hfp5OmTQYRqS6JMUZfZKGOUUZQmRueHqvNG/Jl7f2YOOxumAgDScs+y1/TOoYRdFy3flNfMJMKS06AV7rC0rt7RFi2ECAHhGig9LXoXzCCCqSR0svdlWkTskW23IjISl1ErA8PD6eKjj6a7q+t4Mf7cRz7ozu9nY93CWqnLtnZjVzsuJCLUcz1khvhpjg4ehVb8gOoPpOhZUFb9LPGC+LRrXSE1QFiGjcwgPOfJzJsN7RIh1KHt5LPL5c3RsXRzaSktuUu+7fnwtothrGGpvqeIKkpPZr8OQiVBY7KL93oi/tqn60peYy0JbnfTtsass7ff/PrXUU2DaXpmJj32+OMhpZQg2WayburkKjMaxIXBHfxKFvPGLDSS0D7LaC7zS1fhjNAD4/cG3kUzDqrcXhXsg6OzovGbb74JW+e6kHSORG5IsKCZvPqnPIuqgqNK4sKFmeOyCvJzTQ+Uc8Jn7vadNH3kaJo5fia9dXseJtmITyr8CRBDnrA7kAZRDUzgcRGeAr1DeyJ/oK6NAQIY7S23FkQR2i/75IJ/SApHH7Bl8xV9SroSUn4f9B1/hq5T2M64Wj9IjYFghPDXsJ0WtnbTy0jAmKKHQeLIKpjEbZpRA7DG3Ih4IUbwXrVFO/0Y3B5srMHtz8O6XUCJ4qpwA+Q3GvU0Qvrj73ok/bV//99Lb115I02Mj8fPo3nMqIcSu79X0yF7Lwhl+q3bu62Oxm7zPDZnoUebeIUgwtXzXnj24QIHSmL+j0EVKQ7kuIfp6VOEfWkCrkmK8v54MuVkvjvgJVzryNETegRIT9BKJ1vVECPCg/+tNMQ9cWttLc3jJTRHplJzYjbdml9Ia54VgmRYYpQqVtXPe47QYLgKQABQzPG2hYjPpwtgC6Bn3GaX5xLMawfIGxIj6+noLI+qArf3abcIi+6yhlY1xyPMFTIFP0YMBeOHkqyC8uceeDgdv3AxvfDGm2kVr8dPON3qGOtB1ktB4VRyRACOQBXPrk9peA4ONVPXXf/01SOs3GE3jN3ikeLnLj2YHn/3+9J3n30m/Z2//bfTw488kl548fm0hkfVFE5qqySDvGs/wiYBQHeoxSYnCQbszkYHnaJ/JTwRSpwGYIR73h2EimFUt4Y8YSaO6FNUkdM3W61Q44Z7mMRgmYjVc3m1otgxxt0OKmQtGGM+rSwsp6EBz1Otp7HZE+nGnOe6t/FCWnHGe+htQmWYBbJLsVYFkaP+de+lhIxZT5AWutBIOUdtjJ4AuS/5U2jDjF477LR2FpegSoYBTnNpfBoiD3rdPN7biPDIUELxTYi3urEeba2Un3HGCdaAoYwKOUUxVYd1qGpjpZurWx+GRkfS8NgoEgXPBrvBQTU23ExHkBYf/OAH0z//1V9Ns8eOpfc9+X3pyNFj6eZbt1OBmh0fHgkprgrZgStdAHUAxLknMIjfJLks4TYEfx3Dn6mrfhFVdWY/QgJEOKCU4SD9e4MDNvDgfXk11Sp8NkmJq7Q2oG5yZfkljZo38mc1dBDyewXS8NgY1rqH3I6mqanZtLUDx8+eTG8hQTaQHnKhB86FlKChKkb9ZXu+8z4/K85hJhqUWZQCjvJYHaZdr3k6nvyOYurxx4A06HgISRQEJ7sjUXXixib7wet9hqzappZoP3pJnY5af9POtaF1GHUJ19MRhiaMVV5q4i+Xl0miFuvlRgbPBix5lCJIJlVOk/sHLlxI506fxqP5enrs0YfTAw94UvWJdPHsaTydeqz9KEGcn3K2VbtLL8io/SajxLYBnrV9oFwwt3D7KYZtC5P4EJ4DfObQe98bssTIocoTdRCqOsSne20NYuodQ1Sg2OXPI6388R1VCV1L8+iukamj6friUlpYXYnvZne2yx9kJFYMUgFTEawCyqtvdHUFRhUjB/u9TriGvPc5H2yTVZzI8TtyJ7Cy2omxjs6mDiuzatJj5jKQSiB9/95gOf5luPrS4vJSOn3xwbTK6G1DLI1YkRk732EMvRuAjfYr5u/uUp/qkCqyC5w/s/SM9ykky4nZ6dReXUgvffNLqVhfTL/9r389nUC6HEUauD6jHVOtYssE9tc5ERkjfrKEdtzu6fdDExjYmhH2QamoxJGxhCMGXHT87YN9DDz30IB/EfKwz7Sgt+TJ0lZp6S9/GHA2ckEr8C6PyzzqrSwIRlTQayuE9Q0B1Wlb7b00dvx0evPOPC5k/jUpDSyP4bR8bwykcrWdPIpzm/nGNrRF/EDLGVXsRjyPgqEco0UpQjZBtUuOZY/29CdGWhBUatq25RzpMQtZMoQ2kO1q3BqEw2CaRIk/Kl7GVf/miy+ldZ7XyLNEX6cfeDR1Yvkgz5wOQNQMhCnWxciOuYtu8vNOEdwcaMSWw5npaaRELd249kZ65elvp8/8i3+ZBmG8Z5/+ZkgsP0GbQx3HDyrhUTnDKt/KIBrAmdmVquCCq+89o1bPbLfraQyeouTvdijxZGALEOyTzF/RnVDh3ZjvZQSXBcCF5SwKDdRgbhHwz7xOSxjEUyQY5J4qWIELUHJu5t68Qyx/Od8PI6AaUBHXbt/Nm5vJH9+dcu0FyFBdq7Qqz/57YBUEmUc7wqtvYC8QPhw2h4waufnPvPwf9UikUAGWJy1GOW/zTnhz5bkIiWHZikENgTCu0X9G8t3V1dSYmkwtpMbQw5fSA5/8RNqZmU6thJfRBgZHMNh3g5LnyPtLobHHlxFdx+0fGh1Ko0gQf6O4HztiCk/voYcfRsWcTOdQMw+dOpWOU98nf/yT6eyFc2kCRnLm2a/tqrkmZ3F181WBfglg2GMA6O34TnUrPrTb7EvgrJRGlg/U/DFBr7HiJ4MkEA+BC+oSFU73W5/HdBh4un/EAzAjxeiIdI7Dw1lc4NrDHfPUoO1iIN1YWEtv3roTh8Q4ja4hKzNlgqDfd+TyTICKML4z9gbfx+qsbVPeZ5khz2LKSFkS6BobuI12YPo8nV1WJ4ObX4aJwL19ifp4Z7SvbweDgdKoOCfhaukDT30ovfD8S+m3fvsz6Ud/9mdTc8bDgpfSDvaKa1K24GKkUQan9TB0h5pjELKpzZ2OTE/FSYhXb9+Jj9CbeDzjeEJnJ6fSmy+9lK69iSeF52eHhEyjt4vx6kdnigHhVYWNDuetE9ouaxjVsbkbKuuN5GlzB4N9zUb6HxccEsFIREkvSgIvJdf4v1LGWWnTq30u9x09kfW/m3GABYB4JqMSxRlSF336+ht4MHfR4etpY3ULfemZILkyr9YRhAeZPlfvKmIZqrZkHtNdg9jPR5plfedklnpXtWJ+ia48MY/EES4RmjttWT3QbKeEKilj1V41AWiorgbzhHingmdeeSm9cOVK+vN/4c+mN77zXPrq7/xe+uZz307LKIjtAeqnbU9h3EVq1gZpC47xjBMxXPebXQg3AFgbDKxvvXk1rTBghhv+mHM9jYw20/BoI7115fXURNxfPH08jeINOevdBOYRDFQJ7xnz+Qe3Mw6jTWyd2JJBf4NG4cUd9K+3n94bqsFZPQuj7w8GyQEOTI+Za5LEk8yyDJMbYquAITOK6jaLMw1GxWDYZsE0AMd1caWV1nFx/XjIESS19sIeqBouQzR0wCzm8bnK19spYXV9xDmP6BjvnMcwTzXTGvmjUzJXXxoZ1D7QOFXVZKmhZ+GCWBhxpPEv12+psq1qQFTtV1c3JIURTB1f/87z6XOf+UxavfJm+tf/z7+f1m7eTqfOnkvN2SNpoYVXxUBpolYyTLjuO1up5S94bbdiPwrCN3WGxtL/9Zd/NY2fOZ/6gdXfoRmZHE/1Zj39yI/8cPqrv/gLKZH/f/s3/2bsZR2GCSSl/VeC64I68+yzqtP+OSBDwkeXMoOI296+VIxhqNKqEN285zmXi/6Xs7DKbGqOdx5jYYgaI5PiJ8DEXiADNA2OEriwQ6CtQv7u4kqcH6aB0+nuxog1VMg3xLUHYF1ECbjPKDIh0RBAUkVM3ICMILovZCaq0bNwDSfKZZ4EroKRlRfAwvAWziiSJ6F8yFAdhEAOfQlEmJ+8kRYviRjCboX004n5hbvJlVAlxtT4cDoxNZNuXb2ebi8up3nK3KEvX33pdXT2buo4le+M8ZY/FkCd2CL1kSFG4WL6D/7KX0iXTp2NPazOGXkS0wPvfSz1NWrpZ37u59J73/t4+vzv/04ag4FioRIkRz8BR+w4UMSTKkzbSztEaeJgyX3P0XAwWCz99mG/u9VNGXIdMInjk7uqDn+x3CBlAOBAvXjcpN6J37KYHsW0fAcG053bi6Uxo7iX87SSswh29TN0GZ2IDTIlg1REMcQx2BimAmEUARkgeVdRJzjIb7wa93QayBmAW0+oBKpysorSGTRitkfySFBFRSbrtO1Ad4WIyBzpRiuUx1RftuQDkMcE2Y2FxVTgpYyOjqTZmYl06thM6mDtd5AiH/kzfzb9/P/0b6Tl7b043mFjfSOt4zr7qWqL0X7l5s00PTGSTg810rP/9tfT3t2FOAW6NsRgaQ7HEsTIzPF0GuP15Ze/C2OKawx/Rq5w6q34LY8wubJsL1y19ivI3Bv7nfsQ/SBYzlg9V9ccMq0c/KoT40HwXbZPzCP6wrjlWW0SOcLe4EH+VN+r56JB/jKyo3R4NxsbbpTN3O4GnipUnFcB5rN1VJLEdKPc7opnSKeSQSKP7ZV9sibThE/p47lhIRYDlrIurnkDt7DlNCfQKpfUEWH7Vf6DQC296dU9f3k8+B9tU8G1+cU0cuxoSngYnjQw1BhI50+cTMXyQvryZ38rvfidZ9Nr166gVobJu5T+5e/9QfpP/97fT//Nr/1Wmj1/NjXpw3seuJwuH51J504cSSdPHU3DYxN0ahBbZiim/ydQXxubW+EOZzrQe0cC+HFfq1J00D0kwKkjEHM0dpj3VejtT288CAfP3/suB6sw2bpiwBFjXazMG9/dSOM9FClwkknVku0TQ+hpRtcqoyXOFeVFAFZlIFhZry6U+BWjVME8sapK4/6ap+9llFA7Jdwyiqwaag63zskqj4CQRYInbYebIQxB92E4EWWyC3qxIYdrXjmlIv65KCdDGnph6b03ZAZUOsmitL1HO4j43/ril9MG3NOcGg+3dHykkR4/cyKtPP9sev4zv4MqGkuf+8pX03du3Ekf+LGfSa3+0fStN66k3/7iH8Si5tzcjeTv8Bw94Q86jqXxial04sy5NDYzi2c0BOE76Qw2i4uE9WaD/pdEhuH9mlGJrFTPy/YZr7GPJOAtCdiD9/v7lcPBwDB4X8W3D9DJd13X2XJKv4fGaJQGYcpo847eILa2B4Curm6GRR3ELhmg9756FugqPRigDNV7r77TdgimMfIMCmAEoYKT+T8+fHIUq2tJjyV54NSIc+NyzMwCo9JJnGnM2l7Ub37giEWzjMsItisMhgqe6r50nLlHXQoA7W3hoZx4FzbE0eMJwyHmKqZGR9N7H0FCIBlmpsbSJM+Lyyvp7/+Dv5+22hshxaaQLmuLi2mTdPeGgEIM0+E4XHh0aiLNHJtNNeB/9lvfSpubG8HwqppBDFwZXyNWieLyRN5UrnoHx+Ak9uEAr52u4P/jw4FEyOX+6CAZzJKzOzRz6BfR4cWQo5Ig/B+IjntHIqU8T908UaiHe3tDBYRAVYBJGKOhIkxlZLmHJHz9AE6JAiOAkDBdbZf8mdEy8+XFM93jbAvZi4G+euTzvqo3nwVihgxLL3IqRjL0JAMjRAm0ADt3sZMDHf33/uE/S7/4N/6TNIo02OzbixnRPpjn3LETyc+oLs5MpwvYG1Oddpoa2EuXj0ymJnZXe2MjBpW/ZOpWh+2ddtpYWUprt26nlTt30r/8B/8gfe2rX4t5ERk0mACAXJ7wNEbhdOkjhhnSM35DWYY76Nr3hArnBu+NDp7qufdqsL1e3FQhxog0KN/1ff8PvE+ZEYVdaIoMvjd6r4GKlfvq61ex4qVnnhGtCJ+ByQxVtWfDpnutRm8goKfc/hUX1/0UDXS+hpki1u2DCVe2ieHoQbvBKCBJqeNvz2jT6SFtQwR/qLGAAE0IpSj2KKmN9dWYGo8zy/xKEGLLeiK7d/4k4DHNzpbIrELA7B+e3VPvfiT99f/RL6QNjNk3v/Z0mugi5QBip0t7I2NpfmUtLa2uh13jz7AJj9JvEgaZwO0dQdq4p8RBeHNxNb2xtJS++9x3MV5nws5z3+4qRq/ejxOEdfq0ATO6Gl0ROTsRBlk549IIpEEs4TVUuK/wXoWqvzJaZgztvpw39hTxzikI95Dkut17vAd8rb6YTMuFKsJZca48ngHSH4DOHJOlSC9Axt467g8ZiBwroAy5g7yH+LrIfuAtExhiLyfeTd63KkOkmEyyndjCR5ruoWJawLRz8meeIAcxHhulyeTo3G/bZksQe/urKsgh9yXylSFmfPl7/pWX07/+9d9ID7/vvemjf+on01axnWrNOow5mlqoi2Huj02Pp1lU0gzRPSDTU1NpjGuzgTfDIGitroaEe/KD358unzydfv5nfyaNgoP3vffdge0uxImtD8DsmSpKLADnH4wc8GaY/b/CYfTNP+Es+1TdV3Sq8hoC/w62nj7KdPt5fE97qsx8knSu8zAchsNwGA7DYTgMh+H/H0LfU0898TezDYl1W8ubfiL048dg2A30D6bV1Vaau+sGGV84S5qSnyPkFQYduHDUCNVsQ0/6/VkIla2YDeW8QGh07sTpaH9TRijcpLznohZuyvD4cNpY20gzeAtxIiPw+qlmrI7idnkAnZNhuo/brVacd7INvK09DMBcG3/lDK9P5dUQ9/wLcPJt3JjsvpFmsz/9yQ+9N/0Hf+M/THt3F9Mf/MtfSTPjE+Hatjc2U0c4gd/dcwO0G1fw6I8KuM0Td4f+F3HS9MzFB9MzL7yAFzaSvvAHX0onLz+YvvCVP0wrm63YHe8ByG4P2Wi3BCxgcxuA3yjnAJABI3/h5lXp7xysS5rGtoKe+kyvojgIFiiJ1Gq1/4+102dPfgjnwMk+Ys3Zdr8c1M7Faejvuo9waGSku7i04v5ijG/8znDcnW7r132PfJE3OwdldKXAevzHO3zC/poTvpSjraiHtGKv6G7v7HZxgV3S1ZyOejqdve7gYL2LS2YRPFHy81ejDnLx3jMr3ViHA7u32603B6ms6NYHat329hbXAWdeurtuiKE9UEDdtg3swscVpJBgP0ircGD7EXkBlP57/KFL3V/8S3+uu3D9evfpz36+O9pfp5hwb3WHR8e6K5tb3YWV9W57d7e70+l0t1qb3e32VrcPh22g3tdtNIe7zbFhelx0X3v9SvfVO3e6X/jil7rd4aHuW9dudHeAn3FA+Z3AUbM+0C2Ab4/6Klw6jZLhEoUZ/oDb57hW73NkAO73tYo+F8Bnnw7KUE/0nSv4J0PU298/EP0Hf1+pnT1z/PvJC8LdGuHLssKYPbCCIgBfBgm73b38XsLIJO6ToXM0F38ULBumegCxEfiyTMtIz8+5owK7BxEZ/d0aMOEM06ZMV8AIuRO4tmaDFyhPkQ4Vj4PwndY2jNLtDsDYDGPe9XW3SyTvwnQDwMhrIIa5CvuR2zUEQohyCH6uXBKwGxlfPIJg+ok77TmC3S994fe73/7iZ7t3X36lO11vdgdgxFq93l2n3Wu357ovvXWj+4evvNH9zo2b3cX1Vvfo6Hi3u7vdHR2b6DYbjciPpOvuAtvj3//h7rs+8GT35MmT3c987vPRn93dDn2hzYF6dxOGQ/rQsv2GYCCmjzw1GMeBwwAPHMWAjj5B+D+CIQ6ec75AYBnvzQs9jeRxKCo0Ik+tT1x+tb8GBH52W++rFTUeqLwnwtCkgcWiUW8U9X7PTuY5QxX35vE+nssyZkBuKf2jTiNZiaYg7JB5vt3d3i3q9bqrVvSdq+9CGLrsbBpl/cUiXxiQxbyN9kFUlEP1KC8jP7cRSAEO3kd71nMQGSFc++M9XY5gP2pwplfbpLLCyXSyFH/tF/9i8c/+7/9lsX5zrhhJg0Wj2SzSYF9x7e5csQmbX1tcLt5caxULwL+0O1C8Mr9YtGv1YnB0tOgHH+sbG0Wt218wEIrRieli4uyp4sjZM8Vf+KVfKp760AeLoaGhWD6DWaNPaIFiB/1aA9fDjaECCwB4gJe+DQwM5v4Evr43Gnrvc/jefL0Rabp/D1LylTLihoHpc+of3CduX3TKKFMwwIi1YqBLJPPE1HAQ2wpcN1Mbxj0dKDUjFQqUgfowcGp1uhjpTkZKEdOpm/LbOzuRRwIz+jNBzcufFUnvne3tqE0kGfZUmbzfI9kygGVqlDPUBvoDuSJx1wT/K9s3oqrEQ0SZAaiCOXynls758mY9qx6inruvvFQUc7eLtLYRhF7ZahXPvfhG8dqNO8XS2noxv7pezExPFn/13/sfF43GaMC/1G4V41OzxdD0RNEYqANst2htbRWblG0trxaLdxaLDgR///e9vxgbHWegwET1AXCyzYAdKDbbW1GPkDQa9UL+F2c1+ooZEjjPcBoy3L3X6j5H8+QgjQ/S742+w3SIwRydJ2SaYlJevHjsSZghxDQZEcDaIvyvuuaqanGFpzE41F1ZbnX3kPHmRy5nKe17JJliyhunB11a0XawPCKmTFdtIcJQT9vbu9FGPzpwANsBGZrbJB/sG4IpRds+q2JKKakI5A+6docGsWGwdXZpgR52dxDZqkLrEMY67e9ZULBI6+9XPCuC8z19z9G/UGUFKko1RH8GEP/YNX/qEx/tjna2u/WdTndkbLS7tVt0n79yszv56KPdUw8/2L3x6pvdJ9/7RHei3t/91je+1l1bme8+dOZM92c/+fHu2FCzOz11pLs8d7vbQgXVBvu6LdRhH6p1l3pmT5zqvvHqd7uf+a3f6g7WGt2tnZ2wuwJk1/SwZcTLINc6asg+0fFQc+rpbEeo7km232TPaV6r+yqWtCXa58Bk2X+Dtlm8BzeGmifM9CEeoNd2e/cbtYcvnXrSl2aUUKgvMscpq1SCkUiUaIg6DMKdbntnOxiBnAcEKCtHGFCurzsQBih1lEZQTpfS3e4OdYROJQ+qJNIE1vriSuwUe10M7G5He6XZ6HZ2sIWoJ2ogvTGAcQfiYHaYA4aiml2w26jDdHRuh3J18ohw8JxhDCYp2yiRtR9BPq+6/fGxj410umemJ7vT1DEKARqN4bCJbtxZ6O5OTHc/8ad+FpviRHfr1p1uA+IemR7rvufRh7s//KEf6H7o8Ye7N69c6/bDJG/euN29cfN2d31tAwMde4KxNXX0KIZUf/ddj72n++Xf/93uqy+/2sXqwMgG1tgdAby0uYf9IUyuEvZrlziYwFEndtIEtgL2yob846M2Se73no7Afe/DgFc4wJAIjxh00k1jHpPgm7xFuqAJBhAxjKTCvTuqFQzCYiA0hMyKoENPnjgxWzQbwyGOKn2ueFI1uIXI3R/aELtwRJb0iiuvWe9tb++FCqqpikLN1EKMVvmUlCoal5t3d3M6XO3STdTvW9Nsz/QwGiJPrt/3/T0qLuor3+1HVM5BUMxGxWEPhEb0kaF+anam6NvaLtbXN4rlpZXi5twSFvMwmqNdfPk3f734p//Ff1HMDA0UU7Njxej4eDGGbTHRaBTD2G4XT54ollc3i6vrm8XjP/YTRd/0dLHKfdHCqNpuoTa4XZ0rrl+9UjzwwEOIBVQKalL7TJGPBCxgeuCtFdvCCJIz1Ltho9iPDgipYm//qud7010Us0L+7eP73vcwW2gZ6S8KpGu9sklgpA5Idhajg5Thvh5X9GQH3deBmHGP9OZdp3NkZqozNDbCIB3o1PoGERV9HTi0A1MRq3uuoSWwyXAEYTA92c5gvUYa72q1Tm1gIPL29Xll6Ebegp5w7XOHH+8SZRlTgz4T6YiHJBFrHSRaZyBRz35e0/s6O6SDiKibkZDrItq/uI/6KUcdjAnSKVuQt6gBI+Qh7ciRY53zZ850tjs7nbX1dufW6lLn5PmznTOz051jReoc397ufPjRhzqN4XqnPjTYqQ/WuNY6g4PURZndrZ3O1OSRzn/9j36589bduc742GhnZnaK/jc6rz37Uqdvt9P59V/9lc4zzzzf+eSP/mRnbWsTxwUzZQD8AIt9Mu7t7Qac2CodpHMH54K2BnlHHvpaRfsg3rxWz9F/rvdE+8+VkRHvq5jzi3vvM34D93vgklB74OKJ96rrYq5EoYNq6XcewCspeEERwobgfgjxr02xh5inY7xQp2mjVHZJjkgrxCfRslSie21251UAKtpyngMYuLMu+EQXjydGgTxDhk53EB3ewaUNMWxeyquKdlBBA+jnFuIe4ueGaL9Zb6ASd7swVhetQ/6sWnQZXRxOXnkHTsu2hR84BNa8nd3uDz75ZPcnfvInujfn73Y/8dM/0b2FXbG9stKtA+PE0GC3b28HtdnuNkaGcJEHumPDI91mcwjcDHf31tvdnXYbGNrdf/IP/2F3c3m+Gz+0j2vLYKEv3e7zr7/R/Y3Pfr47MDLa/Te/+VsMg263re0D7C3KZhujD1d4mH6DE+yRBn0N+40ANcWYIj7SdI2rvhi0QaSGV/sZdhbvVau2BR+ARtO047xKxPjFm8CTRzb7nkHdbbd3v1176OKJ94R9oB4iwkXBDMEUIq0fA4aKkCRUxpAHmeMjY1xpjc5kgxMxg4zoH6AM5EdcKRNyXZTVzkCG8Q5A/SNNxrGT0VYAbOfzfAEKTBVZ2jbd7tb2HkxGWxhS5rUe1Hp3uNHMTCInW5dtcy/DMaK6O6SJmAMm0SCToYChbHMfuVydGXnvQw92P/y+93Q/87uf6z78vvd2f/pnf6a7Nb/Y3b210B0Bnj4QsYNYHBxuUKgfwja7o2Nj4M9+1gP+zfYmsPd1Z8fGY6Jsa2sj5k06rT0Yt+iefOiR7jdffqV7i3o3NeKFFXicPKthf9QbeV5FPAh/zKGArEaDNsUt8O+RblcYdkE3Q7a7MmNU/aquwSjgx6zVxKc4cIBJV+mrbdwHjuI9dczOTndXVtafqT14+eQTQSQA1ZuQmzJxM5M4mVQPxhFBMkU/COiinptY8KP4yTWAZ0SRRwYS2XpK6FhAo5MQSr7XEOqzEyXT0FrZASIdF3ifUbuR5PZVJ/1q/SBL5Jm3lEKDtKXM8QOIXQ0x4aaTlIyrUkemh4aMHN9lL0qDMPoWeMvtW1+OMDXPJ45MdRdu3ug+DqP8zM/9XPeLv/2Z7vbt290xiKdht0V7wqtxLDFG8XqGGPGDIWFbSJGt7lZ7t7u0vNKdPX6i22z0d4eHh7uLc4tIl053fmur+8GPf7z7OnVuUUdrfSM8MSfUGoMN8sto9B2YOzBYa2sHGjj4ut3Z6WnadUpzlzwMBKRsDMhgCvGd8Smqct8OosgQN1h8kQfNTbpp0IKi4TAQHVyBD9Jnxke7C0trz9UeOH/q8bCQRaCuj8xBZt3TmNULgithssQgE+9BqGxMp2dmj4CcdnfbaXIJAw5hfOCQMSQcDcoAjl6TgVQCovtJhzm90jYSMzo7QHuYMBkGELXLCMySLHsAdgBycWVk4QZjxMZIs+N2Ui/Idqg6b5sh1PV6ZBIBIciwlncUYRXSMOVIPzIx3m1CgNlmvdtc3+sOt3FLlxe6A7vtkFwdYOjixgaOYJgm6mVgkEEy2IxZ383WVre9sdXdaK3HtLwj85XXXyW93b1y9a3unZXV7nKr1V1aX+u+euXN7uLicndQvDs1AARKRPsjs+zsUBcMYb8G6ecw3lwNM8BZZTpJKv3lbZaa/2/2/jTWtiS778TiDme483zvm4ccK7Mqs4asIkslikWJIiXRaqnVLUrdsAC3DTcMw/7iT/4o8qMBT2jYcMtww2iATVkiBalbbIpqSk2yRZHFmofMrKzKzMrhjfe9d+fhzOf4//uvHefse/Nl3WKLgGHgxL1xYo5YsWKtFSuGvXeVbqlPMfB0+zyRZIKgVJbcwzhZpmDqgpHpptSXwebmxmB7e+e7EhawMeSo0ZIrUPsTk9PSdqVRawVSYRWCFSo1VuwLaURi0212drp//PDD/rOXLvVX5uf71alqf2am2q9qqRSbY1rFWHuWTs7GmTVrHnrwFTT77aI2suKRlU7nfFOayKfwo6VrEibfFPnkEsGXAsR9/RnXO9mvVrUyUDkVkasVDZa63SYrIZXxyi1WNMSJqIo8vf7i4kz/tZee78+r/NyEVi3T3f6jt9/oT51wX17CTP3vtbTWUN9FJHZZoWngkP5+d++EGm92W/3maau/t7/fl+bXv3bj2f5zn/10/xf+w3+/f6rl4mc//1P9+nRNq5SJ/pXVFcOThLdqveqVxUy13j86PBS/AFv0oSpYazN11flEK86Kw+C6Lhv9CJy5L0Pcli0rvlG8pJDj3DZxbkv12JXV0lU5+ksaU4UhJaR0EAEuBKA+ByFo3RWubCUIh53B2XqtX5NFeG1sbvSP9x/3r62t9deWF/qzWiJL2dRAxC7uhAiGpbXoT5a46cL1r1392DJoAG7bi0GMsIgAYijCxGMhKE2BJiIQ1day2QNPXNFpEwxx9qsO/oZ5iA/kbayu9x9+8F5/ZXamPyeYpaCLAEQcWvqLwzzgIMRHAMgeXC1ZJWm9fAaIpjT5dqPRP24c9XcPjvrbu7v9mZX1/kuf/1K/urLV/+v/wd/sbx8d9R+fngpgLWibTQ06uFKAhadgbHaa/aoYTWsk92texM9O796JltBqR1OPmLCqcjBUO/BBH4p+PN0GUWQiyDiONPAauNW/64ERsbMLC8RL0LDMRVJPyZUV8mRZAlFzuBNDN3kp1jw+7jUbjd5x47R3qOXhfHWyd7x7r3dra6s3V5/rzc0t9kQsXm5Os8RluWsbSy0RhrpfLMXkRrhjP/lFRloOFktpyT38oif7KUf87GytV6uxfFZ+lnbUwwNoRq2xHmWVl/K0ATxuq+QHpo5EEst8lqjzc/Xe8vyKlv8hx2xVD8tHkYXkuSYR4UFKtJepDC3LV0mW8Ou/1W73mlryv/3eh72797d7X/q5v9T73ltv995+9/3evYcPe+98eK/X0vJWZGc4gLej/k+rP81m01Z6nmCbUj9nHXZ/hMOKrOZJw5xxF3j6U9iMD9sCD7bCndxs57W8N5GocXOxgA1TeDqKk0AppiIsU8y0/ZXadH9ucaG/vrnWX1xb7h82ReWddv/wyf3+tc3l/sJsTXa2v7S01G/zgKzaDoovqJ6wKZepR25BvfPziM+g8l4bdGNHnGJJ4DK9fsMcS93knxLnUa/qMofANZHf9ZNH3DjM43yRh2H+7CdflRRc1jC0+4uzC/2ZmqTI9LSnFRaaYSf6DWnVGh2J45hukLg9TS/Hkg4NWY18v93s9Ludfv9Q8G0f7Pb/7R/+Yf/v/Hv/fv/J/e3+N776jf7De/f6165t8vxm/+D42P0DR0whx8cNwywdI/BRwNxQOpuHHAYeu4ykpmClb8ZR0afAlSz+Ijzsr3AWVn5J6VF8Tjsbpn1UCoXT1Iu3r3wCfQ4FVdJEeqmUOrtoQpqNUDLlZ5mMYkpe9gasaMkv/W8wraXowuzM4HD3sVcta6tSZtt8nUUKrxS7hpS5qQlp4mhEqiwUJzQn/Uv7wj8rrV6ENqgh46X9sp9C+wo6nY8FhuE8o2ollZgq6cpLslhc9aGAu1LFU15lUcaK/BhVK6Wyi/qr/O1B5/hw0Do6GPz0y58YrGhpu6D+sFTWFDvQYKrzghuFsaV61V/hb1DRqqsiBdN7FD2Wr1KwxUsNLX8PjxqDxwcHg131uyllcHf/yeDh/fuDT37m1cHf+Q//7uCf/86/GLzyyc8MDk6OB8dScIFLUGu5LKVYwEmqSXnnPk11IEJSO1ODmWrF+0Pew5LLEYm1bUoTL4tfTGJ8hcArFFPCJcu52igcRyiUNU40zqTPztQHN65fHbz51o/emnrm1qUXfGAHUvpo7SokRLtyZTZyVdGoMQjII2e/D+lUhiXN3Ozc4P79bSGsObh25bLiYgOtXp8bNIU8ll0iOQklwSQrEedLR3WtJthwYqsIomw1OmqPvCpbk+au1Y5IOghDtqY2May42WRqCT+sAyp0FERVkhAOMlQfhALFC37uiGB7beVRfhB5Y2tjsKC2X7x+ebAyMzOYF4FURMxTvgQFGYkZVGu7pflD+dUd1Sl80G8xC+zCnRXOZk61cjk9OR3sQSSHR4NDrfq6Kt1tdwYn/bYGvDn4xve+Pbh87boa7w/ef+d9ryhmRAxNpQdQIvzpqTjU0xKZvSEpxAMpkSKMzqChVQ+rH5ZOLPUZh2z9p/5JCgCl+32eGEZjmi1FIRr2qNRbpXMX59q1rcH6xtrgzTff/YHYlvlEU4ms0N6PY1VwIc3dcaHAquo4npcVe47CKLtyK9KEK9LAVxfn+h2J2nff/H5/c2m+P1+v9KUT9FdXV+XWNAFKnNlKnEsc1mrS8yVOEbk1Kb2azrVqqmkG1NQjBa0fnxG2GEZJna6h6ClOKwXC0ho9FVGXrx4gLuUPxSwra7SF6NSKRH7N/Y6fVh2No+P+Za0y1ubmtLIQrFqtJBRvuVZKp7z3K/nHDoPVS7uiP2jdaSi1bSmhrVazfyq32dbE5Olgwsp1m4OQqen+53/qNU1Y7f7BwX7/u9/6lvEwLRgnlIZGA7zAH1OIprqiX9JLjB8tkY0fpyt+tEpUfwuX/DnuqZZyUjlcvrCoIG5L6dLvNBVP9J999lnfg1Ec3wpQH0WXTVnRbUxnKLAKi8oKKyVO7oSU3KGdHrnTjlN6baq3ceNK74Yss+nugzu9K8vzssu9iiCRjtJbXdwUPD2V0bDZ5bSjpbTFnub2Xr1WU3zqLS4uOo/+Vbd+ZBRSWH4sr0pGyXZauLaKI11E5TDnIcM0KWYCw0b6X29jZbX33PVLvZWlud7qwnxvfrbam5mr9aq1am9S5VBeYTGJ/l6n1el1ul3FSWwIN2LaXqet+UdtK9QTVzu9LSW2xdoc5XlC4dTtNVotw/7b/+K3e+126t2T4grMkiK9NJ18NsNrBdWU89Wmau47Z1M14cNnOopvqwCLirb6wcN2/GUc8TPs58dassntlnBSWFoWY0VY7SxKYc5vupAY4GwRCWLttN+R2ECisHSUxJIUGYW9XzK0kWaJogy24j6kiuRxf+vGFUmUo353Z6e/Pl/pX1lf9uWaSqXX31xdM/XW69N9iWhTMXsDEt/2o6wJbz79hOqRGoI2KN3co3io2ZwQ6UJWSChTecRb4ig/ri35yUcZ+Sv90/6MmPySYJvT0rc+M9uflhSZlnSzxOKpbnFRF2VV/ZtWv7qy+LvSTicK/4TSJfz7LeFQqNIMCo2oPUktkbil52m7pb72+l/60k8rXjAZbiRj9JlTd/pTV9vk7ckmSWCtZgS7Fhb0BekL17faXjy4z6qDvtgSdt8jHnfYd2g2u9P4qTMs+ARPwIn/9u3rGnPNJppBVB+rm1jg4KjP2aufYgpSZGwagZBACgQzNVWxyNV0JhGseFmQSf7ZhZn+yqX1/qWrW/0njx/097fv9q9pIC4taPqRhj4hkVkXAhgs1o8MbotBrQTCvCrqnYpo1NEuyIY4otPz9bkoA3KIw3J4KxdLHkSvETV0MyJChIOseZVfrtcF11b/8sp6f3Vjpb80t9Cvz1b7FfYu6Jv629KqbUKD72lGdtqu6pHbajac3hKBcH0hW2FbVjly/woYIb5/9S9/xzABN0SrhecQfqa/aRECfYXAlufn+tPCyempiEawc1NPokS4ERmqbk9VqoNyDDL4oi1b4Q23a5crm/KbwRQucJOtCbDww6g3b97sV2uVfs2bdWgsrO48tU5yVMCbVDQumm60ji9PN+Eifph6LLe8jnc8F9NlEYvTCjM1oefVNYVcf+5Wb//xXu/g3r3epkTYarXaa58eWlwwzVBnJUn2I04lloWF3tHpgaYFkbv8FdXJdIMVl6lMT3GCQz2W8DUcAVdYRGaO68qq072JCtNMWP9pClien+9taoq5tLna29za6m2ur/dq9XpvapJ9CNVTmdYU0uuJ4DT1DHxtYmR9TCWMa4ppNXv9ZhGWKtljyp6c8F6GgDYsWMMiu7y8HrBpqmHKADbSiJsu5pwZwVGpT/dOhY/T1onC4Ee9Lcrh+oqFoj3tqJykqdKinrIlvatCDjud1/6dzUM51Wr4aGdra1NjEiqB0rVIRGJ4cwTekKswogSJMJp6FBZX2ZVFoSE+0uTP1vGRNlVTfonu2uJC/8Zzt/oP7t3r792/3//wg3f7lyVlWO/DMdMFleNvHp/06/N1U3NwRbc/L4U43z8dcUpOL+ILV7gYxqHoCukRzm5uS/lW1M4zty/3r13d7K8sz/VRzth+R4JYIZVU5JzayqrwMF2VtBRewlVYfj8kY+nRtu20C0UVCaJ2kIKjtjWVSHLtPHnSn9Y0G9w/3W82u8O+uO9y4f7AQSEButPGQUiFUX+bCjtvKe7jbNRJmyHZzqQRx6KgaJMZQutLj6nS1W11Ft2iOlm1KxoYEoGm5MIf4Yibktsu3LBakkZeCMi2FmGJ1ymtGpY07dx8+YX+D999t786s9D/4N0PfJOL+TrmSubtmLtFyv2Tk5bF8MRERf6TfoU8FcSi4pTu/IhqddBxEskx38oifuVWKsRTh+Z1uaEbRFlJkP7NK5v9W1dvikCWPZi8ts5EUiIU6yLqz7SQxfY5liloWlZKvmxfKxkIRIQiglFQjKWfyZ43oryKMKy0O4JfArSASysowoIZP/mwC5qujQdNLxXhoNXTNEOa6qvQN8URxo9LP+1S/zkbOMaO0oFpFBdtgjPiXnjhGZ9TDTSFMrYmEhFBTxSjGSJuRk3Jor1PDzSVMP1IpHYT738Oke9VjEQWbsV+78EUcdkSlrxSfJ563vjBW71bLz7T2znYV1gafbfZq0ikR76uRSJbzq3msePIo8FHtio9ty2/pgpcUbxFJZZySZa4LLoRoTldhcJPG2p3a3Wh98nrt3rXJVbTZAVyCyuMscWtnmut0tVUI3wkTUGqd4DGrGlHmGP7rSdFXdMmX/JT/zqSHX4sS/Qmh3rAPnAztdG2OL03QT9VT1MucRNKz/DSJ6bdykxdNKShlYZfKfJ4q74og804oM85jvpzWx+1xAs3JZwQR9tu3/Gkd3vPP3+rp8ZERxo7pmcZFiUiiIEQAWGIoQpiCV1D+oDSAN7EAjGosC3XHmQrtuqc3GGarcrKTbKNxmlv49JWb0rLuSdHxwKs25utzvSqEhEADgIACMQwoOIqhbXKFXIAnI4wB1dVhnQS0S8gDmUwEnGJC2QFEghPVCtyi7MJDfyiYP3Ejeu9Z25t+dqjuzEpq/RpdAm+PqB87JBNaWLGsptmguHKJoQivARhDHqSJHZ7WuCgqmr6Ea1MitDUHhN7MRAmcMMRA8vgm44EN/g1fFXOpGbVP+FDdnZ2sXfca7oseIJowDVljCD6TF30Uy4DHX2P/o/cUbwJRfm7srgQCHpLRbDOzs4EfOpvEBRCQkQikS4dKw2quNWqt4LZ9bRV97lDIWjsSn/R6Fsn8y7ghPipJ0u+yZ7KTkwOLTehsJPN3uB4b2+gFcvg0d7uoKOWeYHVRKc7mK3Mene0wy3xRlzBwzakQXew8gvBipsezEzPDBodHt+sDLSy8W4k1xel/btMdknDFTIH0+Tt4Jcrjbwie/va1uAzn3xhsLKyPqhpHa+OiU/Q3yclOyckVKWJqD/YHJ6cqDLushODluKcLvy0hBcpBgoLP3BQwUVV9UmDMBAhBEznLLDRr676BS5mZmbcX+BsNhoDDbivLh41jtxP8CDiH8zQR4UDJ51z9Rb9/0j4fHxY2sWK4CJOuHrttU97bBlj+iFKJC1xoy8kh1afrEA1zYti+QKe4iohUdRXUSpuWxwAzUD52KgL253oyOKGrcr2Gu1eZXa6t7+/15udWeidHDUlPWZ6y+trvaNuQ5Kl2qtC4Wjocie0oppIFa2yJD06qdeQKwIyRyJtuo0kaYJkqDje06CkjsvCJdRVsiFJ4N6q/XPiwi99+qXe7Zs3NFNP2jK7VybFzZIirErYEKNuTpYHVaRI+KfEjVPCAVYkZTLiFFeLYG+WNeWHXNASRD29qYliSihsSIDz8AW341bVj5olTdhms6H8nE5LSivP0tqi8ZH7mOsWAfUmhCskQUiN8zbSIr3wl8riImkqGr9Ll1ZDwpWs0plu1Cn9iFYjs0VTTB8QCBbdA/2k0iGNuLaXgdmid5TDOc4EJrF8rA6nNsSlToo4JJE8aJJAvZqWxAZIwEqSGUENhbsgWS7vB65qkBGxTmuEG8tauYoPwmHqIi0ISRJRfuqONnFfuHW199mXX+3NTdV7VelhE9kKEmsuTDWTIgrVLY3NlqcHmHLQPbL19GJrGWvbEWF0NDWwbGZndKqrWoFP8Lh/Q/gCZgijW6QTXxOshw0IY6JXq82rn/iBvdubm1vqHe4cKj/1RP8iLcKuO7f1EUu7Yct+8neFS6Z2bvl/6Qtf0BhnojljeQMm6nhXq5qeb4LpJ6zXObjS1eTX6snLXzR4W/1g/Rhosco5E6cCFS11KtP1fr1W6+8e7Vh75nmaxulp//RUbrfTn9MyWdQdSzGWnXIdjs/g2U5UcTu2kh79086p81dTJdJxi+d0KMdzxUKQrOpTmHarKve3f/6v9i9d3fCtt7rSJ5VfBB2KGLucWrWxYukI/gnBr8nGYRFBvzOt5a76LwErq9WecMYOrOaifrvblTwJqxHoq8G+JKv7kuEawoef554Nc6dfrcwafkk8w1yTe7C/7zTKzM0tC1cHpbLUVcKTXPzxsvSnWa3QzscV5bKd0wp0/fIlnpIZWY87fCIikU7h3VSEp9BUEIcGWX6tmEUcCgsxUQjksLMHYQUBtfpNVRo7kc4v5AqvJhbnaTb7Ny5t9fuNhomAlxO6k3IP9k/7k7XqsIMnp0KMkAtyQIbEotMywowMEZWRC6KVtyrEZqS506pXnCG/rPJy92Oic9L/0quv9J995mp/SvVMeckrQumoRyxhRSCaUk0QE9NaTqszXVlcrLL1VaLfUf9x27LslXhvqAvuJlSgK/UEV0tMEb/YVn0JeIAL+CY0YBACAwfBA7vf9znsH0zEfZXoD4PXEeyZWdy/oV+EVYTBCbvWxkkRN7JPiQO/siy7kxjmF37hyx636WIUbYUHHOXXAlDUoAHttWRxh4wli4qmtm1Vp6zUNrk8PoJFj8V2JWu7E1j8oZPgeuqpDXprK8vWBKc0x9Y5PJOoE5C9086J4rTiWJiP6UZWhDQUdUxFQrTiJCqlHyA+T9Fb5NZqITInJ2oKd3xTizqZYpjOmM8nVXdd+U73O72/9Oc/36tL90KfYFN7UjbWEMV0w8rG1rewe9JjvYvKDTOJFFmtuNR/rYW1ylEdstTBrmebQ7cprYhUW6unZbHalcI7nG40qOpHwD1BX3Bl6Rf9XVxYELynBdyC96Sj/lV7dZU/LfoFPnI5dBB0wLLfOC3aO2tjmjlrhWOX7/R++rOflTtQG22VH+mYExrfibb1vaR+SlLIQklZOgyt47JkCRvhSBeeSnbaEqWilEG/oWlGQkTuoNETxU73D/b2+ksLC/2aKLnThvpT/1juSSfE7EJxK41XxZKGH1tNVcXFDbSE/7jdX1iYd74F1dfmmoHzkDfsBG/Wlssbtmua6l68PN9/8eaN/uxkzdQ+1ZEsKKQH0w3rm5hWwrLWYbd1Qp2xVZ/YWa3yCKlwgq3IIkkgFYlISxCxpyUInMSl5szp2QIj1mFgLPrJLcAJ9QE80Ff6PyEJe9w+dh/IQ1z2n7GKr1HW4YynH2+pB7yura31rz97TWMfO60aMll+ZRhI7njLTPamO35lQ/BWTDthn0I0ZVvJ/qhaqwSHmc84uYRwKgVB4Z+dqfWX6zUTCB2qC0gA3j066p9wl0QIosNDpNAZddqdL+JMLCBlom6Edo6PAvEqb8KivPK0J1SOQZJ7ojz/yX/8H/VX6gv9U+WbVhyiUkqg3Fb/dNDsd6saY1EB08rEoNJvmzg07ahfyiU71a+JKHJ4AKEw1TDtatrhiQKxclgRvSSc6AXif9qgcXcm/BAzxNFpHymvygg+7tZI2voZZJhoWE5+95E4ueAlE1zH/T3fVuD3aZbpie9A/OW//JczSYQpphhUjTzOyu/TiNgUKCzKe1hNQU1P3bYsTcFruLJSYHyi7bjCLfA0KdE8qbGYqEXeSdmrly/1KpoCbm0t9WbqEz7EUvu9o7aW1RKBnYm6xGutJ0kjMSdbiFcNuOqWS5zCS/Xi3onKH7V59rftOxcu46kHtxCrSluWe1XT3XFjrzepGaMjjV7qr1YhnV6rO9lrTU30Dv2gT5vvQdlWJmtya72G6oqpJizr22nZKeHFO0TC10RFKyJNYzVNOaIOaf9tNTKhhLaWwQEX/TT8RR8cdv8m3I+24Q081Os15aVfkS/byK/67IKXcKWAu1zGT1jwQJ3ZPWtp82/9rb8lv9SHYZmSTTW1mVe3IhItpSQ4ZEVFvWlma7my0xVp7xKv0iRsLV3EQX3lCYt/qq/FaTwUjBUNhhW3iRNrqqeGVEHqSBPsTUhJhltacHnLU49g8BF4u3VYiMzCitL5/mMqbqZhCbdVrqX8h4eHduEIXPInSQbyqaP9Gaz8f/cXf7E/l2r9aVHxdFujq/iuFLCOuKCTGv1Os+HppS0JMlmVFBE92DZO+xONk34LexqWRyawSbgZqG+DrnAgxVUKmiSIFGD1DymCImyJqbaG/QF+3FJ/JgQv/QEfk5KOWA1+9KfIky39pH+uo2Q1oP1JlQd3dfmTbU6nnrBbW8u2P/uzP9X/O3/nb0ia9GSnw1qelKzGq9Kr2KqeNPEX/9xnb+JJdf8mIVY/9RxMfDBhmFiYsyGZImIU71pkGmmmmdKe7MMH76Ukt9Fopof7+4rjrYj1tI97rryTClPyFrCEKecpx2ezrEii/zf/wS+lz91+KS2v1FWX/hpAJXd/z23vPXgQr+iWwSWdco4puuEw34LK3SoM34dyGSVS1zDMnypQV9NDh59uljPcghV4KUs9lD1v6CPxuUg2xNPTcivZd+nSpfS5l9X3SytFjDM7Q+EUpvDJCd8o5dd//bc/mLr57MaCtzgG/UF9UBsM6lNyfR93IAgG1TQ1mFCgbDUX2fKFGcdVZTnkka1O1LVIGBR2etCrTA+qg87g7R/eGZzutwabc0uD/ebRoNXtKr0yaMqdkAapJbHKhyUsMIvt59JWsvKIO227ypPj8Y/SZgYTWpJMTnQHL1zaGnzh5ecHc8tzg357alCd1yQxmBw8evh4cHSyO1itLg2ubF0drCyu+EU0Swtzg6Xp2qC2MC//vOCeGswpjHDsyd8atBXXH0zWa4PJzhT3FweacyVQJgenJ71Bp6Uc6jiXplsTTfexKdjO9wMrehtUKzODpuCs9iqDycnqoCW4j2Sflpd68LOVnnFTmeE4BZxxtFIZzK4tDi6trQ7+4i/85cFrL780eObF64OZ6TpPBGmMwE11MKtB0pxiq6mnsB1ZpYNHcKtxi7jB4Hvfe+dw6vmrV+enOLeoS+iKWOp5n0yImOHEuLD4p7Ez8fZBrJ8cxwqBddlpWeefkRVwThNhkP5o+6GQ1hgszGtNTMfUyUPOYoQoHvpuACCIKJDxNMSSTr4ygWS7RD2pO5idrfgciPOT569eGXzuhZcH83OVwcr60qDd7Azu3bkzmJ+tDzbWthS3NqjNzgzmRcjzswuDmmBers8M5hYWBlUNfkV9nZCdFWFVhI9F4elUOEon/cEpOBJxcM2ozV1ODe6x+tFqNESgDFx30NWcdgq852DFMtjVpcqg0qkM5mZnBw2VayReT/HRvOXylCMM4czCGElMIf/G+vrglU88OzgWPKurq37yoD49Ezf6p9sKyw/3K0FRZ21nWmycA8orpy2mYtxef/0HR1O3nl+f1cg7AluRTbNcvw9JkdKsrKTBnKhLyFT/n2rVN9vanFAqqgZRtkn+dnuw++TJ4OigO2iLGGeFVCTIZLcqqj01MjtF57F8p1OrG8d9HLLO28maJJLa4/UMfIN7Vf7NxcXBKy99YvDMlZuDDx99OPjgww8H125eM3GsriM3p0QYsiKErha/tRlJER6MF1xpXoM3MScEqlOSlOsry36WaErEqGXyoNtucgV40FH5Tqs5aEuVPe4dDKa6E4OmpAlvQ2Cz6LTo23l46WNtUhIJroZJeBzjKQRy3lKO+nAhqJr6jdRsNnqDq1c3BjtHh5LWc4Oq4NWKcSDlW24xHso/WZPVur9sG4IxS+g48K0MqpKStPP66z88mbp69Qpn04MZ2SkWODOy/d5gti/ZwdWhWYW1AKrGXpusCErxT7Nzslp5aaoa2fnK7GD34N6gsX8iQGuD9/a3B1cXL0tcTwwedfZiYHkORgBJg7cLcE9D7I+zHXW0VpuXnZC/OliUaH3p1pXBCzdvDF7//lcH3Wp18MKN655GlmWnNYi8XFca36B/kgbTC1URhKw4o5d4cY5YptoadCSFJPtE7P3BwtyMJpzeYF54qoqwjntIDkmZqa4G+tSn1w31i4E/nTgJAlHfcr/K1oNd62gAa4OTk5PBxDwv5vlovvOWctSHSxkIARyenHQGy0szg7uPHg1e+vQrA94Em+a0ZqjIrczJVsKKac/bioi8ovzS5yUoCiuBwGn1t7/95unU81vXZ6bnRAziCCwDPS3bnwvimBNhVPpqsq/JxlaLl2wFRF9AzMs2ZLU4UP1zspJXhW0pH1em33n//cH+8e5A2rsGqCN/Z6Alr8LtgZaGg/bCT4akbBeekr9WE/V3NC1okGYmjgef/9QnB1O1ymBp9fLg2tXVwdzS4mBuclF0PjHon04IDolWhac1lUyLq6cl8RqC6RSJUZNtVSSVGiKWyuBU/hlJF6SH1jKauk4HC8JXsyfiOJVknBL5dNuSMJIiar973HZfgfFpROKBFleDgx21i/9PTSQunwbHx/IrfCpCmRCR3nrh1qA5L2mioeeRNQ/6j7MiHixXFSqN5qBRGuPvfvetxtSN5zdqSI5s67Jp0Y+byC4MWqK0GXGRVmYfta2wWvFp7u4PZicWQ6ydt3Vx5p0DzWppcOdRa7CwOjM4bh1qqmn7PSdHLXVSCJLGrfaejpyy/fKnPz3YPpBiKEWxHD+j+lFc5yYOB//bv/U3B9cubQ42VycGW+tXBquLaEwLg96SlNADFFFsxe6C7AlhEcPU6cmgXTkeTJ5MDg6PDwcr8yuD1nRLuoumoemJQaNdF8GI8Ou9wUlTymJV01xvWnpKRzzRkjI7MTjRlDXdqg8eH7aEp4/v04z63BGBkP6TMggEsiRLvRPqb+ew8Mt2ZtqDqyuXB5dvf0L4nJB+FneAfiJ7KKsyh1K4R1NPGnznOz9oTm1t3ax2u9ODRdmKEMlqpKdOY5clTqs+pchWXLgswSRkfsT2KyawmJI+at96473BolYXD3Yb0md5Mc2qrLh0X0hcTYP9xk9GINgtKZY/evDgI/EtEdunr18f/K/+9l8brNWqgw3Ny5uSImjsvbnVwZKQcSxE9OT2JvcGvf3moCdReyKLawvR8r5aqSJImG7aGRyIIdqFnayLGfpHg+aJmKd6NGgcTce74BckSbY1PaHMHojAJvc1FYlBBJdWxh+B1fAW9mlpP85SZk52Uv2l/qFVeHpjanDlyrLGoz6oC1Yh/yeztf5gR7Z/wmu4joZCQ6ub1sQvvPrqXNpS0x9jIukpGT6mDNHbhVs2v/u737W7vU3qR83TY59uXn311fTd70Z9ZfP3fuHV9ItKw2xdKiC3c8n+odl+OGxv+2Gp5Qyby5zvwVlzph/yPyy835U/p+GUcv2ZGqCj7uxi8G+pw68KD7g/sSkqCOcsxL/2a797MvHFL14rtoiuhSMz9I2ifiJzvXDvyGZ/Nn/8la+ku3dV5bVr6SvyPK1qJV9ovvjFL6qeu7Zl87/7219MX7xe1Hrt+tn21aaNi0S5O3fvpLt35D9TjQI579AoXKosp7oY5c8ZwPrju+qrA+eqLww4OA//n4UxbKobHF0/PwA/idHAMXZl85u/+ZuNiZdfflmrzY+aTw5//mzMG7/xZuFLaeT705u///f/fvqN3/iN9Oabo1p++ZdfTr/88llgX9bf0BRJb74R7htv/oZ+5CH+aS7mTHVnAqVsOfNZQztvCL5/l37+jzX0+pO//MsR+DMwwnV74stfTtNFuDBfLtw/W/MHf/AHhe/fzUAkv//7vz+sD2h/7u9/Of2cQ2Xz0RgMZbP5OWUpBUsmw/o/Fhd/kKj2z6jLf2rzZQ3qn5URnrtSinkl1v//GIjkV3/1V4tQhJ9ucp5Sei73sWVkSnX/u5o/u5r+f2o4PEzYsRmbjzOsnMZmbH68GRPJ2FxoxkQyNheaMZGMzYVmTCRjc6EZE8nYXGjGRDI2F5oxkYzNhWZMJGNzoRkTydhcaMZEMjYXmjGRjM2FZkwkY3OhGRPJ2FxoxkQyNheaMZGMzYVmTCRjc6EZE8nYXGjGRDI2F5oxkYzNhWZMJGNzoRkTydhcaMZEMjYXmjGRjM2FZkwkY3OhGRPJ2FxoxkQyNheaMZGMzYVmTCRjc6EZE8nYXGjGRDI2F5oxkYzNhWZMJGNzoRkTydhcaMZEMjYXmjGRjM2FZkwkY3OhGRPJ2FxoxkQyNheaMZGMzYVmTCRjc6EZE8nYXGjGRDI2F5oxkYzNhWZMJGNzoRkTydhcaMZEMjYXmjGRjM2FZkwkY3OhGRPJ2FxoxkQyNheaMZGMzYVmTCRjc6EZE8nYXGjGRDI2F5oxkYzNhWZMJGNzoRkTydhcaMZEMjYXmjGRjM2FZkwkY3OhGRPJ2FxoxkQyNheaMZGMzYVmTCRjc6EZE8nYXGjGRDI2F5oxkYzNhWZMJGNzoRkTydhcaMZEMjYXmjGRjM2FZkwkY3OhGRPJ2FxoxkQyNheaMZGMzYVmTCRjc6EZE8nYXGjGRDI2F5oxkYzNhWZMJGNzoRkTydhcaMZEMjYXmjGRjM2FZoKftdXFwYR9ipAHm/1TQz+/gzNp2U5OTaVJRU+kPinD+JxvkvBAFDk5SAO5joum04TINMIyk4pVhPPbTwYqjjooohTnL4rbX7bDuKKdHKbAJEA6rES7/Phf7VFebapdYJmUiyGnS+W6ZAcRgc/9iR85ffo/MjQTKTL2RB2DIv9TTVG3ajbcuQ+UyX5M2Y95Wp3l8nbdx5F1P+RO9mltlB/bV19wc9nsL5uIA64YTeUKvE0EHs6XAcanwZnjzqeV2z9rFI5BGJoczG0Ax0faUhgYz9eb89FnjMPqQ64rx5H+kbz+iThMpI/qHQgwx+FX9EDF+rk/xA3zPc2O0jDl9jFn/LYRzmWehn+y2LEd5SvXnd2nmUgL3Gb7xlvvRUvra0tnBEl28U0VDIWBAc+kF/7JSQkS6EdQ5vhyvixIhgyMJaxCWZA4SYQOAbhM4cLg8tifTWbyHHc2rLz+y7AQT4cjPeeZnCpgcTinAQ9CcdSPp5oiDVtGehYkGcE2qmJyIPgKSj+Tv+TP5hx/fASGj4PpaXVlGIeGcEmYMOiEJd+Hhvi+ihBFyZyW63G5Ulu5LizixPmMvyLDOfPUPp/DSW4j11uODyM3I4q8/D2l3vPGNIZb1DOqbwTD0PWkGMLDYcVjczgzHnXkMtnkPJgoVzCpYO6nqWH80CWP/L1SXNiz+bBleIYu6HAoTM573ozKqI7B1Ef6lv3ZLeMeM+pX8Fsu9/r3fxQ5N9aXndMh/YQTroWAE8gyqtzpskPGd3g0+Jm5MSYwuWcECX/kVTbnVxjaGNaXhQPhgvgdpkzJno8bhnH9Rx2OHhrJ0wRv21+0Ey5tAUl/CEdY4I4ajQUBCm4jftRnIjNyMSDeaXQM7qQKmZyOwQ+UKkVVdnN9Ir+ot8hnQ5j/URVn6iubXM/QXwjl3GcEt8MqHtkibx98OxSuGuD3Yw11T2atxO38+Pxl4/6rDG7uR4Y5G4IknYm3IAm8Uaqcdh4fhqkUlfOebyePl2GxIEEARH1li8n+EXMFjDDpsI6SjXTlFwNnf0SfTcdQJ0KeYLn+s22dLQc6chjzNP+Z/PiLLH3RZqSdzVc2uUxOK7vfe7PQSDbW0UiCaLyUoRMkyIXksgAYMncU8+BANLEMgZhUhy2qZeRRIAg1yIxgkUdW8RAgSa5TOM5pmZHPMnTU6fiiRgWGdQR8MKYbLPKfLUfHs8ZhUwipch7qoaqIxw0YMCrtX/D4NKS6jNys4jlN1qXwAlvh0v9B0T75clo2UZZ6RrCVzflwNpSb0nLT5QujViTLEJDR3uTkdMDqOtAogRBCFRQqV667XE/257KDQW+Y13XrL48ZebN9msnlyunEMZ6ZuE1HJOMU2YpiHzVOLzIXeYDHeHWgiC8qKLKMDPFqxOPi5R4e/vlDqBSahUz0i3BP1lG5eAgCyhXxZ4RBL8pSa451XbhQtQv2aU1CJ3DgvIJnmFeWtiIuehH5Ri7GfvJnf8kQRoMuSg3rxzjN1ar9AshyefrDOEU/S4Jkc2NZ9AzKQYZ/5QpY+QDDg2tCi3SYWDUQ0BLB0UW57EZHETDFCmKYjoHIcz242f6pBUkRLufBZME3CiMVgCngYgSpwR3EGeYrtxvIIzw55dYcHyJhZIz0ks0m1zlIohwGQ5Z0x+ufrAPjuMhXlLXaqVIBHKkAUmKGp5jc1nlDiZFGmVK31009UTJtxXJU4zM1nSqVSkEUQRhdqF1lSK9MT6dp5SU+wwj5gWKqjbrAT/hplPa8ZLIAVv6CGp8GZzluWL+IWpBFHao7MyLpH9fX8+ap+RBKJVPOk/0BA/5u0SfgCdxkQ56wga9ss4n85HMNTstM57Ekf6ToV3mGZdGVi/LCMoIEQ7ivPAFPzhuGtDBFvUV6Od95/9Py9HqjCYE68YWcCnrP5crlMeT97hvF0mZrc6UkSABsRHxld2iLehhkNqUcR1jxqMVEY2jQeWQir+c+s6K1CBmEDYxKGk3lNobCRuk5DusyxLvFUf6wI0LLcYJCbRgjxX+UNTJILuXHuD1gEkjghDD5rXUR6dlypL5iMnLLYUzOQ5sDDZQHXfgpl83t5rAwKEu6HK2/zuf7caZcLzB3u93UbDbdh+lqxfHgFZuZijJYYJvSOExNkxa4x1AfNXaardRutRw/LeHjMZPJ+YyrYkw91iUDU/Cb82KyH7ccj4FnEXTAFHCN4MmmjBescVsy5fwfKatgjjufhqEua620ocwauRgP9QENxD7wQrKZPYQzJsMcwRiPDFuUCYtwDbyQa9q/mKgn6qYYAsS5inLZZP/ItXMmvpwfU8bR+fJlGLPxEt4++pHT/Ws/Ap/4b3/vncCiBYkSTVuKArnZZlMOm7FyOAsSWYAIf9F8zlPyZ0sdebZ02IwaRDgMl9zsz4bymFF8bjvichoGrSnD5nBRNjJnb3iiDgkyIQOblzVZ4I2QG4Z68yCQrzwguU4PDv/OG4RY7gttoMJHGQ2O4hg316X2ymptxgdprp02FM+MgjpOfKfdMaHOzMykaWkUJycnhh+NhLLUgxZC+Z7yVatVNTORanLJT120U1HYbVG3YYt2O+02TartEQH2e2J4lanVam4LtZk06nM6WobxGRaT/e4Xg++uRF8xgfuYLTEIlLPpUQ8m+8vpZeN2iuzlcpgMw9AoPGGcMxbhRj8jD3nDFlrGmbhsiXtafMm6JG0HDBmOYNBB6ginZdhwM+wuP4zHAl/kHdUTY5PNKH+45XTizqdnfGFy+kfyyP3mtwtBcmlrlaV6CBKZ3KlscjjbMhOXBYnDNnQmfBNeFsio3bPMI0ZVSi5nBlEybmaWsn9kKT1IUxOxxseQR2gp3DBOs4ZS+Is4fPzmOHVGyMhliS/aVnLWSKIu/XumlkZSQiim7M+GuGwpXM6CMMGybMhCN8NOW+TFeqA1mj0RVB70DA9LlH5X6mjRF9Kz7XQ6Kk//1H/3r2eNpD5TT70us23M8I1GI83NzblO9kymJVxYbp2eHFtYVKYrwbyqKvfR8FG1XISE4VFaWxoLAswCSmlY/DYq6rhzgoQ6f1w4G8KkZQGXcVU2xGUYMefrsFEUOcppue7sx4BD9cr+bMjjvzMaCYIkhEm2OS3cqJv6cjrziP2k+zfXhY9+jeK6Kpf92S3DmGEflT+bN+cvx513f2wa+JJLHbSXzZk8st/41tsB1eVLaxIkKiB/BrQ8WMSZYAqgyAGTKUL/0RBBRSif/HhBiONVxlnld1SkRpnIy2yUZysTCq4EkP1FGCQD0qgcLuGAKyzhsPyUNaOyG30LxOSygTDqyvUxSwoOOJGw4aOc8urXBFTUMTwCkslILhvGIOqnfdIVIX+/F35mci83MM6jNgrtAuRRDn9PGkW70AZg0oEEiYuo/LSs4ZLtdDupK2HSFmMvLiykaqXqjVZDrCrRMHpqmzqbzYbcQWpJECCcpqy+9VX/dGooTqSS6vW6hMx0WlxctMaBoAKOtlzaMQz6o176gQ1Cd4IETmWomTCxZG2F/Zm66iONPtI2OAa3gWoVVmfBnfGnPua1PG3Q5tNM4Lkw8uZ8FoAyZ9JLhniPn1wva1TODpgLj8fFruOKJY1s3gdyOtVHNI7xkvugOWHoJw3jcZYZartFGhNWBEfuEMYinE1Za80u3SRYzne2TG434MnmTB6nRT4MSaSWy3z9mz8IjF65vH5GkGRbNjmMaz4s/MSGkCFcpCuWePycemYTDBymXF/2T4t6hsJjKuJhshA0tBHqsUoNy32sLY4gczhMILecL5sJzdKYDGI5T6ThRpqNYMnEUxYk5401A5CugTbiBVceANcnTYAQMm8g5q6KaSfZp1DV7U5LrQ5S4/SUEVV+LUnElN12V4x/agZESFSnq9IGmmb0/YODuI+gulutTjo8Okr7+/tubEFCZWlpScJgRsKm6zwwZKvRNEwnJ6fWUugzBITQONWyaMqMrj6qv+SjnW6n66VSra6ljHuTtJSqS8OZ9d5Mxm2nJWGkMlMSfLQ1XdcyinAhcKAVwqdqu6dyFfpTm1Z+5S2Ez3m66VkQBew9CdNp6lEe6nEeL0EzjjN0DEMwYjmubM7mRUgTHjEuAzW8K8QA8UvYYxvhnLfskieWKwxrUUYmBEXAmm0PYaJoQCnXUXYxT/OX3XJ6NqN0O2fynfdnA6yEM24ibaSVY7/2ze9H6tUrGz+xIMkMTWbcCTFRxEXnsWZ8ZaCMZLHLna8z+8sucwx1hTZS+KlLabld8uHHlF0fQxd1Rd5RPyI+Bm8ULvsjv9Ak10nDPNSFMMh5c7xQCElE+CkaydAFD/pVhGZE+TwwSlC/IKoB+JMfBpqbm09HYuqNjQ0x92l6cO/DVGepYMKDYNEUqqnZaqejkyMLkbnZ2TSp+L4YGzw92dlJO7s7aX5hOdXF1NMSSgNNgycSRjA+bbOp2usC/SDNzc976XQigQPMCAmERrPTFkPXLGSYUdE+2opjE9Qag+rpSlBVJRjYi6GnaEkIH5im222n08ZJWltZc1xbWpIqTgtL1B/LouEsrnbRNLJmQl3H6h+4Bx4EBoIYgT7CL/s7PeGgIviiHvLRhplabh6ri0zOdzY/dRIOQeJ2abrwgz0iYDRwQZt55h7mL0xmRoYxxlz+Ig/ZytoEgoR6c9rTDGnZZH/ZfVo6ZpTHTin89DIZ7rIZlinwQj+++vU3A3MIEikA4P6pSMVfDsO/OQ7izWnEY6YK5sd486VkcrlcBpPDVlYVnY/9PGMpwkKp1CZ5GD3yYHCzzeFyXgQQ/SeMGaWRL8ooJD+eQFTOE/7YUwh/QVj6y3nPC5JhnsLPogLDxTTgEOSaVQMmhMfOzq41BBhuVoJhdWUl7Tx+LHyggUyKmaUlQGzqV7vTS10R7JQGbDDopgVpF0+2H2nUmdXRHirSRNqpJaZnkGFgYGCJ02SpIhhq0hwgEpYnx9IE6BrEDC7QPmrSirqa6TnxwbCUAT4Yn6Ng6mNcECBgpYuQkM8CRhHgn/oRYvQvxiMIc3l5Oc1IwMUYT8k/Y0EGrnq9zlALwWX8T7X04rRodWWd7jsfeItTHZY50MHolqYFlPwegxiyoSHu4wxpOd1lSxoJhnZpOGuWWZDYMDaMstp1PpmA86wf3GuBqnwUCSEUZaINh+Wl9qCVUtuFG7CNwtlE/QW90UDJlPNhzpfPZbPJ/nI9Z8sIBv9Fnq98tRAk165uWiMpCwVM2Y8hHEQRleLPZSJrdOQnFSTYsplWXuJcr9uBYGMoR2FRE3HSQIjDlPOPbE7HP4IZk8uRL2qnTSrFRr5cj/1iabtFOJApm+v0gAfcxAdTRl4QTbxVW+XBQuwwT6ehWVtLlK5mY9T1ZfYgNMPCOFgVSvVaVf6OliyH6eT4WMuchmf+jfW11JbWUhezAh37LQ8ePkrTyu+jXmkd5GUJMr84r7TH7l6TTdSqtAbPoMK5tJoQCFriSAB1BEsIDTGS8pMPbQHCz49LIEzYmEXACLMe68wYnpklhMAn+aOdIEjSLSC0bJmZm/P+yKKWWgsL825rpj7jkyIAM/ZUHoFJXXnJxfKMOvBTX3Y5eWK/Blyj+eXj6TKD5DHJJodznhzGzTDnicZ5+HcfmYnZ9yjyEG//RxlyZAmjRWlJKRP4CpzgOg6/QBjWoQmqXB+mHC77KZvN+TLZfFxduOW08/5yvuy6t0XaH33l9cDc9Wtb5neTuaIy8pTVv44rCMac7XwFcyuUGdOOErxEIYNMWZBE3RHO/nI4tKKIc924ist1RRxWfmuxozosOEQ8+GFsHPuBhcz4HMbN/QyLcR+cfRSX3YFGl/QzCHUdDtLJYV4FZI0Ib1J2xZRatFtQUMyYIosCqO97e/tpWcx0dHSY1tZWfd+E9JOjE7vUC+O0Thrp9OjA+wGcqkyIcPvSOhZm5y3HTk6a0j5E3ILztN3yfofIK62srKbDo2NVNCkh0fVeBczalWA71XKnI0EzLcHi27iCGe3L9yZUJ0uavN8A4XPKhAAkb4yJXMWB34ryMVZsmNLnnup1h8Vw9AFhBQ4pj+bRVjpCZl4ChTHllIhyQFGRoKHeufm5NDszKy1mKc3OzypeeJCwQ9NZXFpQuWiir2UaY+e9HEFlrYTeKMNoXILZzseV/dkQl4UEFWeGyVaAq3azksNlQVI2Z8o4rKW+BEmOg/fD1Vg6LrYCcv5+D9iKOokrwZrryMZhJQ/jrCX9eFMuXxZE2UQbMaHAAzkOQ358wP2Hf/TdgOzG9UsS4pERN8RCMArhs2lCLExkjUBpqi0zfeQL7SBMDBwmu86L698iDAVSXm3muoYuSTmf8xRx8H0hEEjLddFRh1lPKx8E73KFxZT9w3qLsDzhlgx1kp5dxxk/o3iI2Et1CZVKpZbm55dStVZPTx7vpEdaphyLmRFnJxIYMOTi/LzW91OpIdW90WqmpZVlDU4vLbFn0RRTsQzRYPW0bKhpuXIqbYQ49ioQmIcSKotiwtmZuXQkzeNQ9uDwKE1JI2FJgF1QerstwhWMzU5LhJmkAbUkRLoxYyue+oQF9yEIWssmMSxPdFMHMHAMST8RYuSD4dE2EEihvYS2giUfG8LKaC0B7VRR0qaOXBeTBfnwC/luI4/btGGi3priOY6eFvzNdHgonKkujq8hhnpdS0D5N7e20rw0FC7RGSaPQey1YKBNjazLOAwghcGfw9CJXcEwjPPSBpfxHZ26ZKufIl1lhkInjNNLJsqgeSB+5FcTxDEe8gyZEs2PA/0QKljo+qN1nTHOR65RvPMUgoT+nC0jP4gpDGl0uZwl2pZ1t86WzwLHfQFupf2bPy4ECRpJGbG4efM1M2lOz8sEsjpc5HGuyKqyzE4CIKqzGZUvyugXf5mRQziU4yUUinwYxyG8ivgCtGEZ2yyUECSR7HLZuI7CzWFMbiOXyeGMuHIdmEBuIBxm6EgbqEhwLC2tainSTY8f71oTePGFF8UIR+neh3ekerclPKZTU0uSxw8feCk3vyAVX5oLTOc9kplaOtrdT63j09TXLL00N6v6mmZsWjyR4DmVmr+yvOKN2J29vfR4Z09aRd1CJGsQhk8IbTSaaXF5WYxYMWGwZ9IXgXa6TRMDd0qYbOgnfV7U7E+/TNTF3gUWpg61XnUILpYa7KMg/NC2SEcb6VhjCKFizUBpjlN4XhoGuDo4ODBcsaE+5Q1T0E19xid1qSzjjNBgn2Vtbc1LoIfb22l3Z4ch8EYsG8Cblza998L+EhvEgjhoAFqQ8a/RUWaKoJfwhSFtOO5iabvF+J93R/WINs4JEgzp5Tw5HCIjwlRl134EDa2W9jj6Gssif7kcdmgKv4UTnpImIvQ9xSjyXML5Okd+4auAEZPzAV/Z/z9kjeTKVU5tRgxmZKoxbnYSSzjbgQh1ShU4Cz+5jNw8Q5ctp7AWKKW48h5Kbi/qGAkOX2Sjw+TTf84XtshXnNTkMqrU+TwOrj4vac7ChYGgHXaIPOEbofOjJufJBiROwcBqUyhJe7sHaW//QMJkJc1pybG/f5jef//91Gy1rJ5vbW5KWFTTgtR0ZuYnj7bT/Tt3mYrSjGbh2bm6ZikxtIihISG0JME0I6bqiVla0iL6wtujnSdpcWFR2siCliUtawRTlbpUZsE3qZlY8q6ppQ0qMic8B9JkBkhoAdiS9sGMzWkPWGPTFiGAgSiYJNAEEIoQcEsCw/dT6FyRB7xl3CEoEHzs2YALNmdjLyMILISR+iZhwK3ZVoMlVxwnz0sokOdY8HHfxdfzEZZqg3opx/BPSigxKsRTD1pRvT6TVlaFY2lcd+7c8TIObWV2biYtK55Tr7mFWTMowhTjsS7og1F3mPoVziZwEGM83CMSjMSXrdMVn/NC48CIzXGYnLdcBl6gXeJ8jaiIxzIWCJLcDsuJsgAJ17/DsAWH6jSPyTuMl6GdMjw2DhaCSmZU76gc/jNWcIQ/p41oBrj/4N9+J1qxICkQOnSVQiqAwPTDeEGCIACgYoxicDxIAWdmz1zeMXKzpb5QeYuBHaZpIAg7f5THZJWZCKIgOjwWKGo3l891WR1VPtWmX9pj0Is6iCnyZ382ZT+GMMh6mqE+kiD+blf164/9Dh602pTA2JGW0Gp2vZn4/ns/svo9J0JfWlxQ2pNUk4DgzkVLS5InD7e9fKmLwUH84f5+qqrtRWkqHWZu+qn8j3efSOuppWuXr6S2lj9oKadizqoYq9Xpp1aPm6XSeKTBNNmjEIxdAdmQRhAP4kmbkN/7NfRB2oAnEKGT/RX6G5fCgrjJ53FXZly0GvobBBvreknBwBOqroQg2pXrUztoLowm/8M9B5UhP5fmuAOCFkY/uEPifRMEqcrnJSmNeTRdLo7JoYc4sZlI6+trEhzr6ej4JO3u7lizs1CRsL585Wpa1pIRuH3ZTu34GFk4RlDR967azYY+Y6iXSYowPSzTwHl6IIxGErCGyf6cd+ja6jc84eDqh5bcnuiHzXfHiYHZr8IQzjYb/AgLTBY4ZQPu+aPNEXzKp0Llus67AQelCAQclDtfBkve3//Db0ftV69tRqqMCUUG+jFC5c9AmKhkLATknpnpC0HCetyaDHGqlcGPzU7ywfihjbiTuAqP6ijaHFrVr7+yICPedajK3D4w42LoSNAD0lxxKiZw3Onom/Lz6/qxBFRgMKojmzLSzhtg4H4GV8sh3paWM7s7u2l378CE3hSjc8lqbW1ds+6RiHw3baytWu1f0rr++OjQjLYotb2hWZkB49RhbnbOJzfETU+HUJkTYzQlcFal1TDbghMunbHf0RQjsEeCbbHUoC/qB0e93tgU6J7lwIHgZpxgVvZCwNOEcMIsz+arYsRo0iJyvxVnvING+qv4zIgWzM5E3mhzerICurXMCWHEuLFfcsT+jvoG0VGPhYfcnoRfHB1nQsdCoMAWSwvH04TaQUhaW0HoFWm1Gs8MTaSZWe6yuLQ0qZaF+dLSvDSTBQuqutJZ+rg/5FN9wMPYYagrM5BhkwaI8EHgYIjDks94cL8zfMqjMHA8zZTz5rIRFfmBOe+LCL2CI/yanywgHF/AVrYYeAzj8VWc4cHImVQk4WGcjcpSa6mO7D9vy2n5BOm8Ba7f+zffihauXWePxOWKhu0xUWTEZ4Bsh2EhXaGMYIBEGBjppKshcZX8RbrSNAcO8/MXGgVxAYDL2caAjvLhp+5IRysh7DKo9MpD19kIDhREGENe6sWolAgr90khQBShwSABv+pXWxB+3gPglEDFPNjM2Jxm1DjpUJ2tprSA6aoExV46lBAh/6rW68ywtIi28uTJE282wtgzWgocaPmzojxcJjs5jJMYnptB/V9ZXk2nml0Hg473UNhkffb2Ld8QZQnRkoBqaCmwe3SU9o5O0qniJ9Fk6JPgrM/MmahYMjS01OB2K8Azw3oWVp01aTBk4sRmQmssBAdEwd2WrmfoIGgQzBAaNypnTVCGejLbsEHKWGGYMDzm+ue9Nosc68IMZgKEmhhOdaGNcFxNf2iPoYljXnAbeWPcC0Emg3DmKBvmxtBHjqGpjz/GqKalIPswwMUmNvsna6vL0rivpes3bnhMj0+PPf5rm2vGRVfCbHjELZgQLPSmP4jxAy8YaAJk8JgCjE57xPlki3Ss8RW4LCKMi0yRdogvjE9CyFK0gWuBInwxCVq44ye+wKGcURsyBeqNj2yAAwOtZ392lXNYniqoU7U7TBuGsagb13kYRLuMvfzyZZqxIPkfCo3k+o1LzkbIA1hqPDM2JjMzeYPxNQsVQiLyqBoEAHFF/jjhoZ7Ih2vSKMqQJ2sUxEcbpAFPpGcbxYo4Yc75gMOwMPjhDpiVlYeOkhTqepRT9w1DhTgyKx5kkMaTsCDLKSBKA8leDfGom65H8WrV9UZf0MAmJUT20tHeUTo+PDRRcjLDqHMq0hCzs0/B7HxyehLqt2blBTH93Gw97e3sqNyRNJVFLw24L7KgGXR1cd4CqVqvSXi00t1H2+nx/mE6OKU+CT+1y9KFfkPcleqU6o4ZmgtNMGVb5TwmYlQ0AeNMfaxVOAGRMBFjWqDQNzEHz8VwioS21FXbbTMOjDa6D6OmjSc0MntkQsioHehM9UKg7K94GSxD2yK/VK1VLTQFtHEKIlvCD1BNI9TE2GgdMd7B4Iyjj6dhPEV7zGUGwOyxC4EXe3rFXgonR8pG/zl65tRnYWEuPf/8c74QBz529nZ9OW/ZR8nSytQf+trW5DBdGdEc7VMZwSzkiAM/0C40EHnoeuGXG3dogo4xZX82hK2BFHVYiODKsifm/pfiQDl+BRhWx2Eg/ezHADtwUX+5/exi6Sv9oSKWseCSOlUgXFn6kMuYDor+s7+W4/717xcaCYJkNKtkRo6OIXVBJ+FALOmxPjWwKsZMYk0hqMhARB3KC/IVYYFEaQ1Yrh+b9z+i40X71KXMAcuoLudxnQVsjg9r5MrFsYGoirpDDVeYWY88YEgZIVgGKWYW+sp9j07EKR1hlYmaeijGTHt6dJxaPBsiIm03GnLbXo5QN0/X8nxLq93VrNj2sqKrmRjVGxjRPrJqDlQwWjxYx95GQ2VO06yEyaTg2VhcdnsfPnyYHh0dpGMRLnc+2O+YmJKgcntdMwrPz3BJDEFkAQi8MvQFM6FlkmddleWZHvBHf5RiIrJQUl1s3jLb2JpRhHO1hTbBcglckO9I/bemwtgK19QDI1It2gWUjTDliNv4pKkCLsrzXA7aDPhFsJycCI8SWsz0gCUS9S/C25qLNcSu2gr6gYA1moKbvkReYdOwAA4CBa0RvJIXQcJmNxrYwdF+unzlSrp0JY6P4xTq1MKOPRjopSNtBqDzBBhWrRSMlGEAj+AhT7gOY+mvO00ZhwqDPxLIjwFysrhO4hVDnaGRBLN63JQpvzku22yE7jNhaJpN+wwrhnS3QVlgN/yyCGz6QLnIiQwPx3WGJkSENRHKuVTA97u/941o4eatK8pNI6POQTB2+VFcBigYOgAmnB+0AwI75PFf1BEaCQJAcSpG+pAxZSxI8LhwzHrlPNnN+cuurfzA2B+e0EQ61JTzgEBmqEgLeOKmgdChqJwPcU8OiBdD7RDwqbQMnjnhUfm6ljHz81LZRXw9CZGqBMOTx4/EZKdGLNfLRf6pyeymJdehlilVMQ0Pt3HpinYoD0xstMJICBcI9v79+2lOSx8m97rU9MMDnn/hyFfLGjYMgVNMPevnY1DFNaMrLt/l8BGs6mN2RdOgLW6fcl2eEx4zhfKB0xktq8BJVcwGocKk1EmfYTYMx8zEM+u6b2I0LGEztWDh7gr7P57R1G5fgwwsjDU3XLliRnsV4BYOWJpAiBbowhEbyZxkISwkcbV003Ks22Zk1HdGFqJBOMVDfN5/Om063VqrwqTTrhBkvII/+gFefTdFedkfoZ/AsrW1la5du5ru3PnAD0g+8+wzaWl1ybjizgpLJDRGL1sEJ22HAIl6+cdQX3Q0IijvfsiYQRXN+J1hcCox7OINx6tG0Vv4I+yyLhf9iQkgaFM9MK7dNiXcBvUFDNk4TnU4tkgjrmzVQbm0RbvgqZAeFi4uMMxLe8Q5jJ+4Iv5f/l6hkdy6fZXSgSj9ZIuheg9WYWJGGOX10oaBU3jI/Pqza2YexUf5Ul2KI5Y0LLPLsI7CHZVDnx6F5Qm/OmN/jrOjuops59vGb4YiDKbFNPwRY4aWy/2NJjdDNXMzM9XExOxnVAXD8d6+tJGTtL+z6/xsjrLmh8jbGphTETmbZNYcxCis6DXsNC7ARGwWJqisXWsPnG7wuP78/EK6f/eub4hqeCKv6qtrJq1pllycX/Qt1WPN3C0N3km7k4603ufhPau/wgN7RbNoJ8rPzVDiWEbBRFzFp/9Y4ihzeHDottE2wAFLr7oEmTEiPAFbxltoC3EsG2bg+x0c3dIOWuKJBM/+kYSu+ohmwVGyKjKxYdHEYAKYlPsh8dY44VhLG7QY8FmtKK2mJaBwzDE05dirgkGtqapljq+7EmTdnnCpP9o3/Wp8YpnD7AoDKLf84IRyCFxoeUZ4r9d5SJI7PKpL/a/XK+mZZ55Js4o7Pj3SOHWNDwRnTJyBE0x2aZM/iM04UDxwgS/C0Txlw414g1SqC36gFsIRl9PRQmJ5FOWxQgct2u+8xW+454xwi8ll9UPIdXqpmOOLfJY81OV8YSxASnmzzfG4v/2vC43k9jPXfCGNSkJIlJiPH/kJhyUNyRUEJrEiV1k0gITJA6MiJAhTZ47H5How5bo9Q5U0nSg7yj/B27dVLJfNF69yGDPMm/OUwsZRASPigrogXKQr6Ury913ivkPTV7zrmuFh5G6zkSbYNH3wMDW1rIHQYaqDQy1xRHALy0upLf56+OSJZlOp4KqHtSTquxlDTDMjgvQVc7UHk3Dfwq9BNAzCknDW6jQ9+3FiYE1FMM1LUG2urRnG7Z2d9EgCrNnppRb9QXMoGAfhMD0Rm84QimcLBISyWOXXr5c9iqfuYJBYWhAPLHlfhD2LLJyAh+dbFACljoPxIxyExLLJmpAYmXkLAcoyiPsdaBfUQRu88avZblIsdYUw8Ah+Sed9KH21TbWV6mRamJv1Ps4B2qDggta9f1LR+MkCN1zFzV9goM5paYt4OAmibwgf4DX9KYVs3NKFslhyVatTaXV1JS0VF9uWNI6cqrExS/4DNsKr01465nowwfvkGJksYMkHPHGBMJhuZBgMWW+yBkyMa64KP1whalWcaMgL45EgxlhLETJyGEMLtPURo3yGh7TC75Dow6xWxA1NIUjYc1OrpTajPZcv8mf6wP7z/+6rhtyCJCMJgzAZIi2yOEyhWIrIKpl8IUgI40Z+b3opkNeXGNzsx5Tjs/u0OJCMm+HJLuZ8fhvK+C+WTaH1KARylA2GA34IsKLBBlYYlu2drmdg9V1wVyFUzcLcMEULQcjQ17aIHdsQcXPcuifB0tSszMNyxNMuRI4GQ7vMnqj1qOxAxazYkmX5xC1TliwNtBjVxT0TLxGYMRgDwYymQl6eWarOzrjdvpYQp1oWoYEw63MK4bFRf8AP7SMYwAtvLeM41I80qF+o6xABm6dzM3Ny1RcJBjY+0VywHJUiTCgHg3UluLyMEmxVaRpzM7PqB68UgKgnNIPHKwpYWrFcAiYEGbdX6R+Guy3cZ/G4qA40A5794SRGwEvjmjN84Il2wB2UxmsOpsTcHKEDt9AkoW3WEG5mvIdkzUZ1mOHkIrA5xgY+Npw9psIRsCnZk0dPfSKdPSCEyuVLW9I+u+obG7O1tKKlztblTWtZHMOzBByR3lm68+U1CBW/2gJOL4+DSdwmhkkYGcJYlWk2a/zEEM8fHUSYYMhfZuoczhoXVSlG/Yp6nK6y3itzXaRKG1MV4BVB4nzUEQUcxlDWYf2DS/4wWZAo0n0sC5b/+ne+Er159rkbsBlNRkdEdHYjuYgTkCqUNZJwmd01SEryRqaQR14IwIJEA5VNFgC5TgMlcz4+G7eJRwPtOpXP+y2uP8pgcrly+bJfAcNdFREhVDwgqis2bLtpVkQvchR1iuFa8epBdq+nRAzHT3b9zg2WK8fSSiZFZI/29lJXcJy02JQED4KHrohg0WbWV9fM0FwL58IZt1pPme2ZJcVobFax90AcA4XGwuzNXREGmTLAifoNU/Oi5abW3pzaPNndUz0cR7OnIMGFMFP9zH5oGMDutpUf/AKbZ24MgkS4ZGmFcMljRN6ONKB2s2uhZ6Ekqcob1HhgjnrJA96saiNcJSBgUIQtw1dh/0eMiXDyRTPlAyVWoYX+bhehABMJJsZRsLFvY9wJJ5wwsf/EnsjcrJY8KkffEPKo4PSJa/RocSyBPBtSv/gXeLkl25VwPj46kRDgUl8QPqdGjDMTCpwB4wA3OGGTG/pEgCNMyeLTNOH95s2bvlHLO1Vu377p/qPdsJczZEJDoP7QL7ng0rRFrPoDzEHhkCDtYzXCJpYwmfbzWGW6zbxRNjkub7oSLOezX/hjqYhBm2Fpno2hdDms0jBRSfQEP+3jug7hSilZYGS37I8qBumf/Ys/CchfeOHW8NQG4wEuOpk7N3JhbDoecXlpE4KENLQAbEZMICmbsh9DuGyzGcYhjErxmGjno3Xi0jFrQhCQBhMCYPZhBoWA6P/EFIQtBtC4V0RIrf3DNCMiYvnBjdKehMDh7j6jZg1goDru7WrZIgLpqPyJtAGI38eMyg/DcWMVQcAsDnMzuwmQ4oSF+xJiQv3BoOxXQHIMSL0+K/i4V8FSSITqExXiCwYWwGgwPHZ/KgbmejxMywyNkFWjvvrORicCxXiXpgIsqOSLgqvbUz20r/YyXoExE0WexdEqEHwIt4xPZmRmfATK5sam8vdS01fdj82A1ghUB8ssNAc6Rn2cAuQlko/OpYXA9D6xgmA0Rj7+lWGcGFNwBFXjF3o1XhVrZ+CDZQ9tMYYIDarARXeBTegnY8tSiHqhAeBh+eqjaaVxgoNLvxFUtEPbqtYCiz80QmDmDszzzz/rZ6F4pcPG5rqEFJu9bMTDYjIqA71nzQEzORkamKKVR7g2pckPnqKU8ZpNHg9MZs4fZ8oMjSn7aRHhStDHtkJiPL0rYaw48AgMpgNyuxzlw28o7C8ENW3xV7TJuBLnbIVL3D/97UIjefHFm8Ueyahj58PyySUcgoGKGUwGNzM21n7QV4QNWWFynuzP7nlbjtePrKOGabSRTcDBfFeUj0gTa579GOdgY/N2YiXNAmdGpapi4Ckxb01E0pEQYInDRit3DLoq3xRDPDk4iA1OzZrsf1SlJczXZtKcmH1za1MqeyPt7e/5VQDz0ijQItiEnJmd02zN9XVpNc12qhTLH+CDyTwwIlrvAYiJ4EOYw29zF/GzjODmKScLPIx2cHAowo99Fo5mpXf4ngco9v6E4s2ksmwCs5lK/yF+XlUAIzCrc0RNvczyFiAiME6nvGeDAFY8o8YrGjMRwVzgd3JiOh6QY3kjrYJXAvA6AvLA/JzEoE2FJiN8SaCigcWRsnBdaK3ZMiZxjBxjOmQU1QUT4kcTQMsBR+RiKcIDkOyhwDDc1aGuldVV34E55m1vEqxoSMRX1CeEGDdjMyNkmsXQhmmIoPzE5z7fvHldY7whvJ2kS5cvxesLTGUFUykv1WRtXL5wVVmm/FzfeZPjo9zFhrw5/5ChqRf0yYX9nUf49DGx91iC/qOssU1A/6HZOFjUlQ3HxsO6CpvHpdxutv/kt/84evDSS7dVHRkIFsLASfjJEcgKi1/ZZYKBw8VEGmjmL4edZH92yQ8Aw/w5k8z5uvQj66hhvnKZnB9BwuyCobMBFwhXfjOjlDsRVl+ENqPwkpYH7eOTNK2uLMzNpO7JSTo6OPJ+QVNE25Ga+OTwSGr/wHsgR8fHvsjEqQZq8erKspcIXHXvi5Bn6nGys7i0qPzddHh8mg6Oji142EtBe2A5w2kAwoQZGqaqFKo6ari4UFrRjOHhjsrlzUvqJ7NnS33QjC1CYN+BGZYlxCBJ+KltTl0QLkKp+iumkLABb6j0zM5BBDHzgws2RhUTJzbCCSo9ex15tu8OYmmUNQUEBTdqsxCjMgQWz/2wp8CkAVyURTRAsAi6xYUl1R+bt9QXF/uY8YMYp9ickhmOKwOtf2BFK4f5uRlMn7ho57FWIksOnnz2qx4lHEXegkswadRX19as8R0dnpgZeLcJ+KVCjs5VrfFnQxtyWMqDEw2F8BAaFII59tiCWVZWltK161fS5ctXJNRjmWNjWgy6wwDj+X0Q2rShY4XJaX8aQ51lQ9hxstDk6JKY4hkmCxIZheHvyE9C9o9swdI2jrM8iLrKwiMLlLL9zd8qBMnLLz9jjYRIXGJhwljGhFTnLw8AYWscajzyn0UKTE06H8sC6NgriXzl/FkIYIhzUEnKoYHMdRauHOrEuM8QheAVawTByyVsI5e1Miq5TyTYFxBhM/susNSRgBhoaTCP6sysJRhPxfgnUtn7yvPk5Cg1VVWj1fUtUzY80R5gFHb5QTL3RmB2Th1uXLnqNX5HRC+STacSMLsqdyxNxZe0wKU6Bz7RQIATnED6MBo44qbtjJilpnzzItSr3vzrpI31davhaAczc3XHAQsvfGZTkKvgaBIsGeg+m5VdMQ33RIhA4PjYU2OHVmBB0ROumZ0V9kariIXlE0sjAWlYmdVYpsFgaEcQEHXHO0WVzfDLVT7Ga1ZCFvIzfMpLro4YfUrLLPZ9OA4+OubWL4SoJaLwYKFEaRES+DDNmcihDZhTzAFjK59nfHG66Ud/vvGrJaNnU9EoG9re8BW8ly5dStvb20Vf0UW5CMg9IgRt4B9cqBMeE7YtmGhIx7IchhTZDwrBrEiyy3nuhWfTK596xXWwtcYpzwheMBB0mrVhDHi2yW7JZF4om3LckKbPmRwPD9KqMcnzMPiFQ9OVJJpQqgykIpCxrH1GwsDG/hAWGMY0pzuH3CxMoo7wk47/H/+3hSD55CefPbO0URYLDQ8agywXgILx5TeZhIk8ozCmXBfeCEa+cv6z+WQ1ok9Ly272u3OERTxTIkqLo5yuzgGnmdcEx2wv9VZ5p5kNT0/SnPLMyPbEhF00EJYWUtlPlfdE9pGWNQcnjbSwqOWAGA5G5tYoeyi+ZCWVfVb+NQkVTiqaYpgDqdMPOP5VvbO84Fj4Y8nCw3z+YJVwzyAySPQAVDLrTUib4FJbXUJkRsw2q5luXkumNS1F1tdXpZ1w+Yy3q1f8zA5vgeckhGqaLBlUJ/sAnOKwlkfLYezQMBju5eVFn4jwZjGOnXm14uHJcfrw3v10dNpMdQlJntvZlTbWVqXeXxAzAiWulxTeSO1qOVM3bnmOx3fFRBsIBZgXPE9pZmaDmH7DxENiFJGy3zGpQjAlm7vUz54IsyiaorKp7pisWC4TgTBDuCEIEDr0GaZkXNUsvOG+M759jsw1xpTjuJolV7wlLmiHm8vAAiF7Q1l+39KkTlXMJi75PAEKB4TR1LJhxo8H+QYagwX1cyY9/+IL0lJuCCYxbVBl0GBhyn63/ROaXO58GUKjGiMdQYIBR5h8PIw2UkSEsEFr9SQGHpVGnqJ+XJ9yGbNFuLDD9MIiOMph7D/6rT8KiD/1yvNqPs6W6YQRqgEiNe+JmDkFRN5IxeQOZxdz3l+2NEo9UVcAmdMwxHvZpGCOy4Y0TI73fE6csk+LgHnuwtKONgQjhAZiQF5VhDPZ1OwowbEiDWUGwpMGsf9kR+t3CREx14mI+eH+ngTIUVpeWjZ8MB8P2SGEID5UdJ7LWF1Y9kx75+7dtCvBVBFRDWAmwbIvpvRHqNQ2DMMMzPzMX8y4wIcFPjSqlGZVFotGwvM1Vc1yKxIAywuLFlQrWkaxrGK/gd6ziQoauP0Kc2OYmdGcEHq8+Id+O31OQkQChz0QcMMyhdmTlyo/2T9IexIK27sHqSuc3X34WOET7we1BDfP3rC0YPnA/kRXdcNgvB4xXlXQVidi+WNBIhyRj70XAyjjpYzqQyDF8oEj3nZakHDjcQDGiaUA7aBJcVUf3FCa5Z6HVOVN5LlOMUFHfaFejvBhHAQ790fIwbKDPRoEZ1cCDQODeQNefVIo6E/1ZTrEwCQsZ4gDXtrjUpppVn7SLFglOHg4kGXszVu30ualDQudTNeZVrNB6xm2+RRzntYx5B3SegEnQjTz3rAu9Z2YvJzK0bQXAgTqQwDIajJAYOR9r2w5FvbzaUU4C5lsXVspfD7+H/7Wvw2oPvWp56wUAST8COBlxs0dCkbAPY+oUR5M9o/KISAiTzkf5kz8BFJ0FB7GF6bs53CNh5oY3Ng5jzYQIhgIEI10UoQ8LSKaEtFuzM6n7uFhOpbGwclDQ5rEhJhtX4y2K8sj+QgNbl42JCAW5ue9dDnghEQDcu3yZS1t1tLD7cfpUIzUUXs8vt8UAfNELq9Y9MwlpmUDEKWaGZ6htooMYKoHuNgeWJQAWl+YT8sSElUBzPtHVhZm/YKerY0NCYkZMaeWPJwKLS9pfFVW4YqYgWd7eCYH4mIZwzLuWIyDADHe1BQaCrM9zDN8RkOEdKwlBjg7pF9y+xr0d9//ID3e20/7p630vR++Le2sn9oa64aIjzeWISh4yplj7b76y54BSx4EF09Ao9X5kiB4R2BoXLgZi5AHHk4tWPbQHrdJ+VYPJxxTlQkLGzRIZnuWPBB6Hmue8EVjA24MM28eb5Y9wEVOiXrXhUHosKRFiACfjSichaeoRu0iTKARaVNoMWobIUJ+2kXDop2WxlRI8zG3l89KowWWWGgtly5vpavXrqRZjRkb0LksQsX7MuRVXBYwOYw5H8YQR7icB7/HjfxFPL+5vABXoPCOqnJ6nDRTNoQEmkjcB0KwFEsUqqV+ekydlCFMfqXjYjMcLiODm+N+/Z//YUD26qvP8eKzQJJ+yMBgYLy2d/xZ4ZLdbHM4m/NxZWFC4+W4bC5a2pRdv6UNgtAAAy3EQAohdvWFsdTXGr8q7DJnz4qgjx490qza8D2IUy05JmfmPCO3mHUlPCjPJx2YbTc3N0z8B2K6ORHl0txiqouhdw4OpL107U6KmdmI1bhoGHg2hc83BGPwh9SlqwwUjxJU1F8OB2eleVzeXEtb6yuppnxL0npaWm5cWl9P62trPvWg3KbCV25c16DxHE3Vyyu6z/KFo2dmyzy4CHmv/2FGMQ/H3RZqIhwfw5JPBBXLkK4ZuYUwlFaBMIJRGtLO3nr33dQU033je2+kD4QvTq2EqTQQw3V45F5tsdcEDlmGLc7HN204meooDWHM8TQwc7OXDVGYlffEmqA1DsAKnppqD+b3skftc0kQQYOmwd0ZBoRRJTebq6IcyF0hikcd5CWGPvneiPwIMbQiJhXSfbelqz5WQqMwYygPuZkYs4BG+6MMl/DoCwIRyYiQRlMmD/m9wSumREt95rln0trGup9qpr9ZgJEXrQgDzghjMu0bhnM0XTbkOh/rkqVyNqqbuCJVBv4iijDaSC6HEEEwaAyVBkxYw+EMqgdCJqvibBUmv37lklBKw0ZE+vX/phAkn/3Mc94jIUAM/hiS8Jft+ThMFjCYclpOx5TjAKIczqaYKGzK8WfyyVEolmGaaT07EaN0CGhadU9DGEICTDsDYfD2deVnT4R9Bd4q1puqaFly6r0BGHOe40wxIExy7fp1L3H2jvbd5OriisfrUMxz1BbziREQFqzB5YDOOFFhtlYIjQOhAZzsibBUQcDBeNc2N9OMCHC+Nq0l0lyagxnn6ml9aSnVqpPSQubT0spKvK9ES5u++jU3v+g2eJ0AhA6MgcM41TARKAdxMAGnSAiRDvdHYBwYCYEiwYrwEab9OgP2MjAwIcsm8iJEHz3eTcfq64ePnqSvv/799EjLtSlpc03N/ghLRhutyCc56tfyyoJnYRiIOyve+1C/45WNwr8EL4bniICD8UJwAC8vgAImhK3veYiqeSk8PULTg9jBo5JVPmjNWigIQXiSKhy5jwVjkAdNJjMv5WPpJA2UwZEhH/srCAq0FkaLFzJZeCgU2gvP50j4Cpc0iFZEXSzvvA+lMb9x/UaaX5pPq+ur/uwH8ObvKdNXYMDGeI3aLvNMNiMaD5df8pYNYeoF17TlvT/V7y2BoQl/frOZsONyCEREcRYkxCFc5In+4dob6RiXKywml8th3F//r/9NQPz5zzyvnsWARGeCSEEalXovQianR6kIg5AoE2aUJ+KGruvHFwj9SHrhYs77y3mGaep47MQzyAErr7ybVnxNbkUIqsutqePdk6bV0wOp7uDtRJT65vvvp65g4rRkfXFZmoXyaDbh7gcXme7e/dB7DmvL657NH+7uavlz6nshu9JGaJdjQPgY5uICGsebCMOa2kJ4TCttbXnVm4GLWq5MalboNk/SzcubaU1r7CXNYFurq960ZZbeuLSZVtY30swc326R2q/KuIMxx6mR+uG7H4KR/qJJsOxiNkVdhbi4BwOBweR+OJCxFr68pAAPMHphEb/xftUJa2HxJG7M2McNPl8xlfYOj9P+0Un64Qd30nfefjc9lp/H5FrqK/t1zOCsu3lT/bLUe+7QeENZMLGkaws5fFGBJRJ0hwYEoZqJFAER+kll9n7UNkswmJMhZgx4Noejc5Y8aIcwNMse7tdYgxbO9GvceJNW+OHZJ4Q8yxC0Bn+DR8zGBi75EDbGGYDIUMZMb7wE4xtvGke0N4z3uWhX+AZfXWmh3g9SXzmNui6tEW1kbX3N75JFDMIzfF+Icpwgem/DMEW7mDJdl91sog+Rv1wOvwWyXJZpIVhh/FLd8o/KhD+XQfPAxQKfcxDWH0KGdB4JyfCimajCj+Yv7K/9s98PyL/w2otukQAIUJoJG7i8LjRmQ2BgQzWlnZGbbTkchvwBCKYseEZ5wpTLPS1tVFYEqA5xr0Fd9kCHKistRHYgJppX5zmdmRZxMEOfHGoGFiL3ThrpzqOddKI8C2JQXq68ODvr51iY8jiRePBwO61LK9ha30z7mrm3D/bS4WlTvFVJDREqJzOcnPgWq6yaNwzMuDN8wlIWVXyuNiuikxaAHJagWpMG8qnnbqerK8s+4mUfhJcVzy0ualZb9vKKt8GzhMmG6/AQpD+3KermITKYykZxbKIyZgwwTy172SE3GCNeDYAZKC+4I57S/qSmBIgw7vgjaR01wc2x9kAZsJwE8ZzN9sMn6dHOfvrhh/fSt95+W0s7aQ0SADw8yKYzTE29MOv66nKqwdBaTrXQRJTIU9HQEjMkjMzpR+yDsHejBDVG/zSAHmNvBurPnwyVMOJoGsEEkzODwiT0EwaCFLE+zlU5buXiRUPkdM3H04KLJQcwmBmUJq/gEG0ojIDmhjJtI3Qhd8erYgsW8Kb2SQenPM6AFhMaIVcMaml9YzVdvXoFTKebt274VIuXcLMEVU2eGDBBv2dpPZvz4bIgyeZMmDrUZyEsygpwxpMs0Yc4TQLHlCMON9unCQWs44p4/ZyJy2UcX4T/q3/y32skZa5d3fiVIZPKhvDAhQOIyu6o89l/Pg5DXRjCk9zN1YDIp3DMAMTjYnK7ZYs5H1euE4OGChGrtGdTLh5xVDtArdfgzivfjPJMiFie7Ox5djtt99MHjx+nx8enPu1YqFTT1bU1E6DIyjP74+1H6crmVlpZWkl7B4dpR4JlT0sYHpTjenwbgpIAa0gjyA/paQJKVcHH3gxqJsTDCUdbSym0kOleO13dXJUQeSa9ePNGun5pKz33/DNpfXM9LUslRuOYkxYyU5/3w3+srREmfBfHdyc06/BsDTdc81PPsEIQurQCwc/GKszvGVcwgifPVAW++PW4Co0+3ZCfGZYr8bTV67fNwNxJcf2adbkjwcZqXcswnoRGq7om2Nn8fCxhDF1IX/B9oViq8FZ4CSLVMz/D6wympZ3BpIh7k4Hww9JE/dCf4ZQ/+hU3c5Er9AnaQ4hxy9cEy4wrmCFf9iYYT6vlygeD8CyVGVt1EgFdMFsjYFy3hJ/fHicYrPWAE/ADXNTvtjXxSEDRRlxwC6YkDL6wpCO8qYsUaI5+ccLHe2Yow3eW19b5xKjwowpYNkLvPGRJ29nkOrO/bDITn483F7gOaV2CkbZVOmAsygAX6a6fVOrBjWNZ1021uWoXKfpIRkoVXrklGpKb+TAbaOo7b/7oV83N1yVI3Kgss4oRLJeaGNDM7Ljhdx3DSs+mRT3lvCGYIv/5fACqYJEewiWXL9eTBVAcSwtOER8GtRUNCTW2RnqzldZrM6kqYTIpIXKwe+DZYP/wND3Y3Uu7h0e+s3Fpcy0taJZig481L8sJv0t1cSktLC2lHQmRB9JEjkQ0XXFoRxaNhrMYP+SGeq8RYBBmpF14QOWHsLysUJ6a6p0VmNc0W732yZfTC7dvpps3rqbL1y6n5bWVeOGRhAWfqqxx4iM40T58v0T9gmogAfoLoeBHnfYsLsvzJ8zkniWUxwMGkchmNZYZ1LWI+HrSQliKYGD2qAuNJTZoacc4pi4xKXnQHvRrmkCrWUV7kqB89tZ11ddMp8daHgkW7pmw1KEPCDUfnVfZwC5OPVSnT5vM8Cw9YjLo90q3aGF4C2f1jzGlX/JzxBuChdu8xGR6ocf0kf2YYFbaIC2EBbSjOlU/x5v0Negp9iyiGWhH7QtG0sAXtIXA8/jqL9MiOMWFkUmjHsLs8fCGNa7Rc/OVcdt5siONd9GTnUq4b2gvFDeOizox2Z/DGIdxScNGrOJjfIHdO0SuD4xgR4ZnwSxMHCATHowLDk20GXFRFz85Hpv94Z63mO+8UQiSK9c2fwXXBCQbjB/WcYUZdfhs551P4WyyHxcmz+lZGJwtBxFFXQxMlBnZnC+XtQrq2lU/woR6FVcRMc9r6bGggatxoUNqLS9O5sndIwmXdppOh5ptIarLWssy73TafEd3WsuUuj+JyecgeHnQg50n6YmWNE3lZfcebYQNQ1/Zlss6XMD4yJElTMwQDFswu6jMx7nLM7W0Nj+bvvi5V9OrL7+gtfSVtL61keZn58UcFc223FHhNQNaS1PSpwqhbXBUByNli7DwEahcLExBaywp2EQzTtRvZnlq4IJW3JoVLmTRkFjrku48BTOwJENDoQ765DjaEPzA4o1QZA2zvwzt1me03FIbl5aX03PSsHYfPZbwYLMThhVe1C+WFkc+4o1nXGakaXmcig1NL48lHNxf+qZ2Efj286cwGhX7J2gBvFyK2R14TQ/QoFzGE7jZU2G5ES+ZQqCgMcSSiUtwCF9RknmGtoELQ12U976J2s50RpxvtBrHsQeVy7BugWZ5sTZ9YbnJhMCH0LhpfOPmdWdDoHKPBwHiVziqvtw2bZyBQcYTQslYW1Maqc4PnTkPfTmbF3xhyOfaEC7yE0t4UukRH22dNxmGM67Ac32FVlJOK9tvv/5uCJIbEiTWPNSU1WH90QFbdTwXCASwpFBepzPYlMFP/MjNfppG3c8IiXK4ilc9uS6Ni9t3Hudjxop6cB3WT8Agq0HhJiWChS/2TzLQEhiTHGlqZmBmo0+o3T3N7rtanjySdoJKOquyMyp3eXPTl9UqYmBmsiSG/vDxo7RzcuJbnqzxIVROP1CP6Ty3WD2EjBPwaHA5zoXmGEz+1LhPZhalqbz07PX02mdeSTevXU1LWsKwEQtOIXxmGvrjp0dVAQIAArAPxi4EgS8R2S8mIqw0X9+Wa4KS0PFeiJlBgkXExtiQl6UJ5cEhhAqjoeJa06AuNY1Q8b4BZeiT+oIWwm1aZuhgbo0JgySf36CvgpxC8VzQrWtXJFiSBLfwpvxtaT7MwCxR/HgCsAoGPjHKRmlNwoQuAyNaDMsR2vAtVbVhxlX94FzQ2E/baCZ+qlpjE4IoaEAYdF8UQxLyVHUKB2oLHLMxTT/Jw9j56WgA4L8oBw0qRVHgJKw1ZNHQlISABZ6LCCKNIfByrZ5lNUsXNv4RPHwtAG3s1q1b7vOTnZ20tbWpsYr+0UzmJRsAK6x5hD4pH+lT0qLAM1DRxxAWChMnb0AcJvMoeTyuiguODkOYxoPDzlr4CZfcfqm6rGnBMaSPLCa72Xzr9XeKpQ2C5FwBrJnWhIU/JDU2M38531lJS2NhQ8sgnwBTfOQr8uIGfzoMdhgMCN1l6IgSsRj7HR/Irfo7KvxpJpHtazaYU54KiNZA8w4QHoPn+vvdh7vpUH4t99OCCJnj1gUxBIwNf3Bv4RGvHuyzjJEQETEzu3JBCgLiiVh/qR9CVtgEpzbYa2F97qd5gUuDz2WztXkx2JXN9NlXPylBfdmfm0TFhznZk4BYYG4672WaXPYEggSibmZfNI7QMkQgiouZk7ByIUAUJ3CFDzEK+ZTmzUwilQbnWKtRGCGSNxr5Ca1E9cF0QoKZg3Eh2YwDATNoAafbp04Z9i5cidqDyC9vbUnrmPZlvGYjPmjeUd2+S9KmH4JLfeHjVb6Nqrp52BAwlU31qj3BAeNDKJwE0avR6QhvYBMMMK4sBryZruT3Ee3Q0EOWIrHc8aZ8gSsLE7kILMYCAIAl6I9uir68LIiR8OUy4Y22LFgor4kFuEL4wLAobNLUELCq5/AonrpeWVlx+zwJjmClD8ELUc5jJHOGvvHjEi7SyQfctI1/9Mc0ongyOxn6K+qgaJHfcWRyv7Aj47yFiVbDmL8JF+nlfJhy+FvfKwTJjetbv+K9CqS7OxqMTWZmdRcaMjmaQdEQ6cqXbYRdt03EkRZ1ApjjFGYLgPxPs7ku2pIztG6HSIwQxD4uqLRmJKKpdvupwkmCXE5f6vNzQOFPZz6WNsJNxaWFGankEiJi/oUZXgUw4yd72TvZ09LnVPWwqeqH2tQoH6GarIKmCb9cyNe4BQuEhED15pvqjU0+/YvG2Ru5srGSXrh1I730wvP+MNb8LF/Tl3oP8Qt2axxALwLH+BF5ECuuguFwY+0rIlVemEmRdmmfdoIQZcWEAzQM0oijfhheXsryZnz2EMKosOrOBIZrISKXPmGoNa/L83g4X9Ffj2lRBoGClsGj+miHLGGWFuf9vhLubnDrle/oIPoagoFLbQhk3jjG/gFwAhtC0zO+Osdmtqp2f1gKYQIWBDqvYoiTKi/ByC+/iMBxlENw0otMTz6JEcwhsCMdq1RponGEnvtpdOoncCHhK22GpafbVxgBBGYspNAqaUd/9IONcPKShvBYWlzy0+L0zy+sUjpptJVN9mdYfdxjE6KCsfCvOsYYRIzFh+NsCue8KWqWjQy5NnDh8YxIGpcmQmAEjzGY6z9n4mln4A18f+t7b4cg4dQmOhIVYc202IJoygKGy045X86LyYSPyXGUCyIM4YEbdZ21mHJduDkeGJDsGGZQljgaEQ8cyJnSINZFtAuo0gf7HqyKhASP7UPIEPSjvQPXefvKVlrRrMi1dLWcHu/v+2TmQAPf0YzTVZt95QNBECwCAsJGXbaGAMGofda9INOWNMGFcOWEYnGmml64fjV98vnn0u1b132Cwezn2ZaKlQ9MwSj00UQohjBxy+VPkVabqTzQEHi0FFFbFkAKWgtR2EbpoX2QhqYxShvhmGyxFwA+YmzANcKR2Ts0T7vCB3sA4JgxM9AyLqd2qhCUXOCHtCelii3M1bXkqaTl+XmOh7wM43UFbB57U1JLT+6hcEQdDx/G6yutAbkl9VM4ZF8FTcBjD80IJuAyCgQD45LxmekJg4OwA6bcNwQ4NMGVesKgF/xQExoHdYewlqaClqJ0mB8NxGUR0IIO+gZ3jD/jiXbq4SjaoTwALC0t+m30XA1YX1+PqwlKp54srI1DOmN/0Lb74DYKRKutGE/8pbjwjeIKk3GQzTBUeJyuIsP6FR7WIPyXywcrR7r7aL88htHVFO5gJEhu3rgkQQLDjpjcCJexRsIbxYr4TGh5YEeWNsJP2bOu0rBFejlN/yNbMFH+A1H6dduo7GZUDQQziNVU2RnVUxORVDXrtHk3iNbnnIb43aZtDX8bAhmkptTRlcVZCZFq2lpZTnzhHy2Ep333tKaV3uGr4JMidiQt61ye2vW7OsUEvNG9y8wpmDyUBczgB36HsKcmJdAkLNcX59KLt2+m52/fSmvSfngitsbHxpmRBDNE+xE8mL7pc6QzeOwRxOAFzt2gjcbBOAEH7JOEQdCJImQFH5IPalAidOOZnoFQmoWCEiCoDAdVK5twG8xsJi0qJj2uS4emw7GwmUtZ6L8WKWo1juB5XaOg9ckYF+24WzOl6Q58u6xwiQzmGL3ZkkARM/q0htb1j3jmRmxewppx1C4bqN7MVfc4PqZPGTaWTVkwGmQJUnBNOZY1GO+ZKE+ME/hUNk0wCAZuovJRLBg+jsapN9pjj4cLZQhBge92EYqkTbFJDszAqDTKYeoaa54O3uflWNKQefkVx+wIZQQksIIL4PPyCoyD46JT2fUHqyLCcY4vrC+JnTO5HMb1F3mUe1TeJgAtx0Eq2Y8bohMDXPYMTTkf9ttDQXL9ckmQZOaHmOSKULykUdxwk1WVE84WE357h3U4TTp4WTjl+LC5XFFHJgT8pXgMRED5GADCWm+KKKa1lp7gRcgiyJCik94XqVdqqXV66o5CnDziPy3EPnflWjra4xiY/ZB+OpDW0lFd7Z40A7hZbXD1navmbAQilCAa39IUMXpsZHGAB24C5bBCVeDWxWQIqhdu3kw3rl5OcyKo/NwH1XudrH65L4LNfZRr3AhP7MuY+PGrjdC6CiqlXdsRAaCSKquFq0915PYFKybyRn7aQaAy+/lJWJUZ4l0uf9RvBlbY8DoT9cOUMCK3NWOd75lcY8IDfeTjQUdfy5dA52FDtA1YeGtjPS0vzClNDIcgFgxoBiDD+0/Kg8bSlsBnE1S9MJ4AnD8fdcsYJuEFYe4ljOIQCl6SIWQQPvRD7cCoCNnp4pWRHicRBzhyWoEYmDoLSE6FGHM2UBH2MD0GRke4oN3hBxc8kAkekdUIU/ZnArfCmerivS1cpoNW+f7zxuaG8RHEHa/AxACvl0iMtwx0UR5bKCD7gTcc3IjP7x8pm7PlC+NgzhdjXc7nugoXwxjk9CKqFB7ZHP/tvNl68+YlX0gzIjwYEDoDIA0AwlIeDxB5CmSEcMBPvsib6yhbiIIZnjoxuf6ydTzE7ZbOGUV5t1teBkY/cRFHYd6v2j8+9QuKTnl8X4PN3sbpSTPxcWneHcImKp+1TP1OurKx5gf50DS4H8IN1b4GEYJGUPiUQTMH38zlISwYhw6zRGJjMK/NIX6jEQ+AwWRy2TydV/sbUm2vbq2na1cup5VCI/E1aWUChxAPDEAlPtGS9ZKJqvTDk7C4RBh33NcW0QS+iItmY79EjKn6VIGZZzjI9A2XalSg8MaYFPUAD3nzGMSxLEtXiscyy0sO1Z1fv4j1saRgJiOCj1dIupziwNuUNBMe5Z+dRxObSsuLiz5a35Kaf3J0YKbl3grDyZ4Tgn5S+AG/4MEnIGrIS1TBBIy+mUp/Fc/lMmA3wfNnASGNkgqVjsDxOBFWBJoSk0zeK4EoYcJIZZlSlWCspGMuHpJfgomTOk59ECBgBxxxOoNh+eOHHQUPfr8DJHI5HcHG4wfzc/N+9IJ2r9247jiWPRxTI4jB19Qk5RGy6pvaMvxUoj55HPHixE84DkaLjuAfgWt/2ICkZBSNBQ9+cVHEuh5b+cGHP3DmjPLLoW+mTCNLLn11MpOL2tE4DDWS27eyRhJEFkJALn79Oc7xAV4Q4shG/kJwlOLIzbjlMuV0rOP9N6rTHImbrYwJwtAH4dKfiipua2myqAHhMlCfm4Wzc56lUFV5sxmfzkT6816KK+sbPtfnjWAd1cmHEXiyNb4n0/EmHk/yMsgwvZ8jgZkET6zHQy1mFmITFshIgwkIMBPxoN78bFWq7XS6srWRrl66lJYW5q3mcuktE4aFhwqhncBNxMPE1shQu1Vvxoe77WGWBR7X4JAMGhJxykE9WNIoVNjIB+pifEgLrS40LAxMSFu4LCFir4tncY5VRowmJvNSRmXzuCIowFFuAYaalvBGK6nN1Dwjo4n5argK+EljaRNrKytxUqa2eE0j7YFXXtXIRICW4P76n/FR5cCmfMAL83kzWpLG7KJ/ukpP/EoAGS8N1T+eo4L80NQQFLwnhiUO+EWTsLB0CY6y68YBz03RfyYR9sG8tJUgd5tuKwQ0ggDcQy8IVYQReKVsV3mBk30g8HRwcOD37b708kvOX0fYKp2vB/CgIPAzPhbgBTz+dQJjSk+hBXOz0zBPW95kQ9lsh0b9i9pG5myeURnHWWjgp5RHpbCRH9yR9p2skdxCI4HQ1NCQ2SFmpREHcjJhhz9qCYIPl+UPZRF5OU5VFmXOWRcPN7enH4fjR45gJV7VDMuRB90EIdLRsmUWZmftSV5l1DzvS0JoIn4bmOpGXeXeA9/rPZIVdfsdG7wycHZeswNqq+pkw6/Bg3siENVmIqE9GIgnWSFANAWnFQwYaA24IQIESV0EvyTBcXlzPV3d3Ex86MlvHzeDqqzq890YcKWSEKEFCPgHZ8rDWGDwk8/10zaEKj+D52VWwdw2efCBTa5Phoo0cEx/sJSlnPsnYyIhn9rCwAR9bopqyWh1XfCZTTUgfsfqJMzIJjTfNm54L6kptyF8H4ph9rkNrGXj7u5e2t/fs+bBE9cck4Mf7lnwMW/2urgJOlB7K9JYELgcqzJbcjzMfRjDxL9clkMDXgWgNCxaJKSdlza4XpKojbwUg/kR2sQ5XkINgR2fwlBZNUHf41g+8nH7bsQyceIjeRQTGDHKE5qOBJfqgz/Y00FAIByBzRqm4KNtjty5dIiQ39vZTVevXrXAQ6uiPLgEVtMGw+CaPYT8ygZ9Ae95A3rIEimjX/tcKOwwrvjNGYJ2RDdF3yJOMYWll9bH1GfSESchXMgb4gQB8903SoKEjkTLEJZ8FgIIkuiktRELCVxKRTrhKEvjxYxVMETZRDnVYyBG5XK+Ybj4G50MBSMwyL4rAIEwC4hhZrSm3n30xLDNLS4kXtTMwPKVvBPNABGndaqWJieaaTiR4c1fXG+vzcyJoFrphOdhpEqfiqghAhiaZ124VIUfwgFkZjO/rk9tMPBGh/5gc4cVwXzIHD0jolxbXkhXtDZeXV72rMRmHWo6+V3WOILwYvMNy4CGYCGP0hkH+uT2OTqV6i/XwwcqlA7OwaDvpCgvF/HsMhbgQrAhHPBnrSU0PPkRRqjUyotaTdhLGTFtTARoTRWruxynH5+epF0xw8PtR+n+gwfp0ePH6cH9B+nuvXtpd3/fwuPw8MCCZG9v19pfo3niT0Ts7+1rVt5TPUqXC+nyMGNdS5+WxoCNRV4rCW7cRzpX4Ai8s7EJ7FxR4N0sIIcwNIJQsZanvMRhEC4giWNYNodjU1OokfTw+2XVT56NAncITN7Y5pdRqS6Yhffhksf1C0d5jLIJnEKb4CmWpsQBlydl5fVS2+XJOyW8HFlT5uVYLNVYQvGelmxgTWjNVwM0PrTteCINqT1Dw9Izm7MpP8aYXkIzocooxwTHuBMBzQBHCDby2NCW7AgWaqG6gQWJs335L3zWX9ojYAI2IpRVEWx/seGHv+iXDHkigEvZ7M8G/9BGTFH3qFx2h376VvjlsdARKJGHOAEN4fPdmWUR3aMPPpRA0Yy2suz8XISSiE8H2zuqS4Sp9Sh3Px5sPxHx1XySw2PlbAaynuYKNx93OtHSyCcFYmoICFJkn4R1O0hFQHHBituuTbUNcwKX8S7IYEChKFVlFzRrX1ldTJ976YX0uU+97JObdV5gJOHk50AQJfSnsGzahSstS8KKeiFOP1dCA2gPIkTaRMPyzCs/RAvMXh4pDlwN2lz6in0G6mTMvZ0JsesviCXU/uz3zKk6IIhIAw8SuMIVM/epcLMroXB4cJL29g/9RPDBwZE1El7ww4UzcLo4v+D3ya5vRF8zE7Lk4VObMFMc/bbSw4ePfBqyu3eo5edp4st5TQmLgxO+7NdJx81OOlQ7LCHRIsA9eyncU4FIzNTSRjnxaXdYbqKN0I/Yx/ESg5FRft5xwi1g+hgPC2qZxc1b+dkg5qNaAlUa5FY6PD70BKLazTeMLksttFWEOO1mTcPLXdXvCQDsamyAnXFD22LJxvuErQkph0AUrmYFp5Z3G6vpM5/9dFpeXfZeC1qSbxxTn8aKsaHOSfUjRIsMQMIghbEWw5gV6Yxf2Xj8h3HR/nnjCcTxCA3G39HGn4hGOKB1QaI87JVQjwvEf4SV99d+819yEWC0R0Lj+tF/EGLWBGiIPwzxORRIipDFkBpBGjtMeeor4pxXNteb/b4jgHW8kC+/LWVZLxR54zr+pITFqdfWpyLqpqQ732uhaZ5aRXXuiFi5Ms/VafY8mm0xjcThgfJiZmelVktYHEkVF8d4M9bIVFlv6Mk91czLGh9hw/gJUM96ltTgjhlDfWKwi/8AVWkwO+vtlfl5v8CZ7/ayR+K1P1JCFZj5KSMixDBYbOwxayEgFPKMppZM0DCJX5sI44vgusXRtPczlNsbf8CEgJClPsMlgmatPyEmpF+0BANAJn5/J2MjXHMq0fZyRfgS/h5tP0zvvfde+sFbP0hv/eDt9PbbP0p37t2XVnHovQw0rLW1VR9rrm9spCvXrqXrt276K/91jc3MzLwFstsWHHSFOyYAxTKTBxN5C9yStAA+48F4oclNWUjIJ1CtFekv6AhhK00UuhTqvAmrfMRbG1R5M5+6yfKCPrE7Ag3RKns50JoFj4Q1MExKSLfVFyYVvlUDPtloh6EQHHAPQhDhQD1cvPPLn8xQElDQhwSgN4fVVpzqxMuieTIZ+iBt0hu9gkN1gHOB7Mt6j6XNQYv1mmhDAtC0oKq5op75BuTFCZvCRPGneKXIKI14te1EOBD6sv+8HcVDs1QNXYdfcOEaf1FzGNoPnylHP25ff1AYXBX5B+l7bxbP2ty6iSAJgINpNSByY3lBZtL0S4KMYp3XHZQplx3WUbKxB6A8Km+1z/EIjPP5ivSiPjoyrJt2BHhPA84TpDzXwXsgmAF8XVszKUsfYOu0uml+AW2k6zek8z4LZsMZMbRqkwaiWcjoUF8kvFClubpd1aA2ThqKFbrUJrMPaitI9pf5Fee1ueB0n+QatajeapsTLv1LMxlo3T+Xrl+5lC5tbvpWYxYaHJ8ykvQTYkUIEI4TAQSH+tjlXavxrhG0EWZDDJ975GG4vKYFh/LaEpGXRh47mEdM5dFTHIPOTONTCPlpt9NteqOa9T0CuCECP9zf88lKs8HNVPYH+P7w/FDjWJUAWVhdTbOo58LxcRMca9k4WUmN/mS6+2g/be8epe98/5103Oim/ZNm+vDuA98QPla9XZhUQDFOCA2YHFinpc4hBPweF40rJzetdlN45/SEVwnAmAgYkb/6x0borMZLfGDhSZ9hXE4/MODRpy5ITbXnx/5Bhqxnf/WLvRHwwNcBECh+MbbK+FECFUSLYrOVI2u0PzbhoUXvNyndNEA/5FIv+23gn8nEyzDHo9WwLBPcgjU2uHlmq+X3wSBQOeVCm4LVYG5/t5dcDlvsuwxCMxv6Td12bSgxMoy3eajwZ9fWoRC+GJ86UTdh/0c8ALseWQQsJtdho+rxvS5B4pb+4pc/5xQzrDqv8TRjBEMzawlh5JQ/mJr4ADLSwo/Bn60RWZgcl/c+xJ/EmhldnyBAk8elFFLcCKWcAEeBZMZn/U2HW8eNVIPwIBANOKc2mrC81mf25nmZplT9fa1LUaO5WzJbl/TXQKOFoPWwTAGQmmYStBEIR3OGZ2XK+50XcnuC4ZT6Rfia0HxjkcEHkSx7IKqq6gFuKfJpa2kufeLGlfTnP/+Z9Nqrn0qrK0u+T+K+qn02HPmiP5/v5HvDvLRZvfR3X4AHYms0WjELiji7gmt6clowVv1hLq7bM1uGkGdMYMLQciAOXoaEoOKBReBH0HFN3gJRuOBBPl5gZE1ESw3CbE7TLxj3+Ij9kFO/c4VnjjjRgj/3jk/T+3cepINWLx0pH28/4+39w7sh8nPb0xuJCDkxgId5IPjln5ew5o1w69IArm2t+xWTNWkqPJ8Dox5ocjhSGzxmw8u0dwTH3uGphFHLS5+WbKYZKFiKiJYFlXiJkbQpNtAR9H49oujC4lbjNSeBA759+kReLS98y1W4mZMQWV9eEW4m0hMt4foiIl7qjbZBP+S1IGAi4E4IdOmXYasdv8ICbUjwm75F72iPali0jxCT0C+WVevra6kpQQ0NUg+aG/heW1tJn/7MZzQObX8elDfgMf6eJDQ5Dpm2MCw9MzPTpkY28qAyFKZc5mxeuWDFcdk9a51PLrxYNjk9mxzG/qPf/F3QlNJf+rnXnCMLhbyMsGqoHIEkBEP4YXyM48lQ+LOb/UMhI4tQ4r2pGhGCRpTrKYiCDqK+ZgOPqK8GlDQQxdKlrbXz4d5+aonwN9ZXTagnBwepZsSLAKVRoLoenbZFfN1078F2ajTFPEqcn9GyBmIX4zCrwFQ1qdZ8tgFm5f6Bv2+jWRrFGgHEOn0gmHnjPJDwPlHK+4NKiumI2LinAqGhRbBK31icSa/cvpF+5jOvpi987lUx/4Jxubu7I7vr1yeiZfBJCAh8f28vjkdFnCeCv4e2os7zDA8MjsbEpjefFeXN85ub6+natavp8uXLfrs8QqUyXfOX7ypiGvYCEFjeTxIx84iAH3YT3MzA7Q6vPOz51QJsjrKRSjzH5fv7R3KP1f9gUjY2n+wdpPe1tNm68UzaPuRFT800v7SW/hf/6f9SmSrpq9/4evoLX/7ZtLq6nv6v/9l/ln7rv/ktn8wszM+mFe5NSFhiVpaW05NHj9KpNJMJwQKenrmylW5f1pJI+OQEh+Uor3cE5+D2QILlsNFOT/YlZJrCWSHQeU6Hu0IIPIQo2pfJRHj2Eb/q8jJJQg58zGiMWRaK9K2NMN5CSlrg/apqB62L8WgpD/tqtOEHNJn4/McSiTsf7JO1VAtLzjiORrNhAmOvA43P2orgyMfpCAb2kmq1eC6LTWVevs2XGfncK5r1iy99wq9qhC549QAkoIrMQ9SX60RzCFtmbKALAVA258PUkQ1p58M5v/nO9Z1NL7vZEP7//MZ/J8hkfv4vfl74h5ERFmgiIUiMQvlDGKCZKIwAUEs5Lya7GOctXFu1y+xIuVwm1r3OZg0FsD2dy5DfblGPZ1S57Hl4sNS3R3fvpYrSNdaCUMgWIUAQB0923RZCgA292bnF9PDxExHmMRUoz4KEkTSSrmZarY9Bgpc7QhizCepzU8RjRKo9iArCRHgQzzM4PJXKAHjPQzCzUcg9FGYgUa2WVynNiyk+/+Iz6TOfeDb97E9/Qep6HHvy+QhemjS/sCBCJT/fmZEmIMJkj+dEcPKJCBjbm5rSvnhpD6c9np1E+FXVBbwcUwM76/sNLZ+Wl1dTTWvumfqs9zDoC7Mv48iyjK/ewTwWJuo/GgnaEO2j/Tx58tibqbyMmbsU8e0YIV79qs/Mp3nV//r3304PHu+ka888m/7m3/7ltHX9empIWP2j3/jH6QdvveXj3g/v3DPzsH/x7LM308tiEO5RsOdREfO//t031N6xN0453VqWlrUyW0sL9Wm/95XPbKCpscFa98laOz3e3VM7/fTwkZZd0jL5AqIfrFQ77HeZsYUf3+UQyIwrFqHEW8m84SvagUnRPDkhQpsBrwhYPt4O3fBGPC8N/VkLlrwI32KppPpElBZYtMteU7wugMUtAADv6klEQVQiQbSgOH8yQ3nQXjg1DN4plrKF2eBCJAJMo5OXU7T7ZOdJWlldTs89/7zLVIUTaGx2dl7wR9vAbxgorXEtCxNs8ItouAhHvnAxT/OXXdUuiClfihc2Q+ulLfVIbWSB5vQi3z/8x8Vm63PPXBvdI5ELg6AuGzTFWQjQjNMi3jGkFVY/kSYXYWG3iMthbGg55DlfjjoDyLAKk0ewWIVUm2gTvP+jIUaDmayaa+3Nqw0hDr+DlNlB5dpiCAQPsz9LGdRevlMD7BAB6vAEaqkIHDWcpQPqNNqFRJPySKCo0bjAFLOCn7PBFaF7kxgghUtvrilM5dSPynz10ma6JI2Jr+fxdOzywlK6dPmKGHLZMyInPRRHULKpC0wPH25bk3qwf5z+7Te/l17/0d30rbd+lP7kjXfTd9+9k77/wf305nv30tv3Hvjdsxxts4HIF/M4eYIw5+bZTOY1jTURvHAh+Jg1ESjgA4HUE3Nyt4OPbXM6hcA60rICpgEWZn2WEXMSeLduP5fqmkG/9c3vmOn+U2khn/vMZwXrAx/bokVwMsXDiknjcfPapbhHs7Hupef2/fvpYGcndaVZqFG/Le7WpUvSQjbT9fVl4WfCb1zjo2Tc8gS3kDSXCtfWlqzNLUnALCnMiQeXDhkHn5B4SYVQVV9FG2iYGGvTGg/e35pfqcCGJsf+bNQyaORhycH4+/0iGgzescq7U1gSMzgIRJ++yGLQNhA07H/wRn8u3HnfTmGWd96TUThOj2C+YH7aYS8IrZOXHvGSbmBgM3p1bdmfGIVy+N4QJ17wHkfUwJBfT0E9vmltCgsDn8DK5AdnGMJYTJ6Ec9iMrzI5nhSnq6iVAUeSBzeMeRSxKNd/MKRNZFK30xt5j+Sv/PxPWyPBuEKp0WZ+wi4cEi+sBAM3wIq8OX4YVlIuqxQDae0GAHI9Sou9EixxBcBAJQIw0lTGBoZX5yrIPOJFzA/v3UsdqbkwBLP8ooiLVwfwKcopzcZcPNt7vG/Cl/7gt6HDcEtLK4aDI76TlghbbbMMmpmu+ylhtAu2NRk41oggHD9YoB4Yl7U8a3DuIACjIJLKraUCGoYMn8HgaeSXb15Kn3nuZvryFz+XXnj2ttRYXjuoNbyIHYLgbVrvvvdB2j9upA+3H6evffu76ZFmXl6sPFGtW61HE+KLbiyZ2EfgS3ww7hwPHq5pWddppFvXr6VPPPeMlg3zfqbl6tam91F4Y9eUGMmaEgzXaUm4xpf6W9JGDrjnIfUaDWjvQMsZ9m0QJBqwYwkZjlWv37yZtrR8+vCDe2JqCUYJQp6qRvshHc3l5PQ4PZHWx7Lg/ffeE9zsUcXFPrQ2DN8vrgtfPFBpAawx5XkUljwccUIPCHDwyRE5TMfkAUZ5yhlNAm3pUEL27vaTNLeyLpxtp7v3H1vgtcC5mJdndRAEXJpDQEB3nO5AVkwOjKf3MGTYu+DMC2GwKC3x4IindbtpYXHB944QGn5bvPDnxyUYPQGKEJPU99IJ7QYNiONkNAbqVye8DwfNemlA4yo4L+HKsfDi6oo/obrz6HG6KnyeNk/S7Zu3JESOUn227uUp+1zzC/MOY1y38MSEkDUTCwWZkWbioPNhcno2o/zBg+Vw2RAe5YFiGZ2zhvQs3LD/6Dd+B9T8eEHiLUSFSQ/mVtWTwfzOQ4Oyzku6kJDLGoyinOOoKud1gLDqIU79cV10AmFCmv58ZCag0UlCAxj41X7H+wepLYLfWFn1O0WOuZOgwVjbXE8HWuffv/vAm6ionwgIPhDOB614N0arrZkUghLSuROgqcQnOzCulzSaBVh6WIXlwpCXOWgo3IBlUNloC+HIZuOJ8rOvgfpXAXdq7/bWcvrCS8+n1175RHr+2RtSn0VcIoLG3nF6sL2T3vrgTvrqGz8UQ+xYbV9YXkovvfLJ9OzzL6avf+d7aV7E/T/7T/7ngm0q/Z//T//H9PWvfVUCs5I+odl/VTN0T5rYrSvX0oQYWhSf/uLP/Xm/QIkXN/HSZT6rCeHFEbFmNjGHP/4lYcu+S1saDEsOTioQwFzXblGXGM/7QxK8l69dk4bDFX8JKeEZ7YxxQ0CzTPG7QjQ+aDo8m4IWx0lTbBDHfgxCAFz7s6Eai5baYZObcfaDfQgN1YPggS48sTAO+mOsu9IOTLAa/0NNCB/ee5j2Bf+qZvGHj3fTO3fupyeKb7SYNNRTBIr6jYYBDBjVqD8JF/1Ch4w5G8wIZ7QZtDjoBBwwufGkN1oK2gaM6s1P1YNwRrtgMx/qxIBfP+8k+vDb+8GR+oPmjTCkLzA/yyiuxtPfT3/61fTgwT2Hl/gUiara2txK7777brpx44ZolD07ri40/R3j0JyCJ4d9Ur0Y4sFPdjHGV84gk/nKgk0m0gL+nIYplwFrCBIY0RpPUZb8bst/0T6CxNPos7evDo9/sfTefqVZEoNFmVEe+dV7/COhEcZCASs/v8M8xKkeBEI+ueHP+ckrl9aG9cnFx+xtjcZ+MbIGcbY+K0Gy5w+A16eqXpPuHx4oB0d6dd95qM/yMet4dgZYZ/mwtNL5/CY776jInGagqraFDG9wimmZlTnGY607Ug257UdpjoRBqHyqE7hAMLMpQojZizCEMaN19sbKol9DyPeD2SQ+kMbxw3d+lL771g/Tt3/4Iy1hTtRu1fcJvvwzP5P+xt/86+m5554TAU5odn87/ckf/5v067/2X0ojeM+nG5tS9V+ScGKdzQt0NrVMun5lMz337M109cpWunr1kokTooYmwKFfHqR+gjfuTeDy+HxDSxkEJsfObMaaiPSPcOREoYpAUT1W5dVjjon93lf1vyuh1JFgaGmJiWDi2PhUeG2cHGn1cqK6cY/9Fv2BNCGWPLz4iBM2bpAuLy2m1dXVtOgPnC/4RGtGgoQH/Hhb/Yy0twq3+wQTd0yYSLAI8Nm5eHivKU3oipaPW1oazNUlhDQ+7E8BM9pEfH5D/Rf8GMaNmR7agzFVoWmN9BNphewn5TBjiMZh7YaMstACy09fr1c+4OGPOJcT/QY9qG3zD3niQh4bvoZd/TyRBoIGtLy8kh5o2Xfz5o20v7+vtFm/UQ1cq7Da6/vbwgghxikEQUzSwBj8Qla1IpvTPY4fY3Je+pPLZ1MO00bkCZc6czpuiJGReT1fkUeQ4JLJFp6iMvmNDtUxTANBTh81PEorBIOsfozYYXzh9z5LFCqEyKiM/ksuVgKETig7AsUDojD1rgrpO1oSIBCYYb3pJUnOd3lZ64NsdvT50DUPk6FZsI6dluDh+RB/g0YM4x1+BkBCQBWbgDgaRFB0TRRxpAji/LwHUlqh3CfW9AgRK+iCl9mXvbrl+Zm0tTyfblzWUkNqKu3BAFMTEAZPF0+ntY3N9Hh311oS3469cumKli2z6YaWK7e0rNh9vOMH/z77yU+lL732WpoTA8xK63n28rX0mZc+kT4tbedTn3xJwud24glbnlURgF4ScFRemZDY5vUIxac2BaAYbeCTInAAgXIywb4BDOjlhCz94wNf3H/xcyiab4CLD3JxcsayDqHA8TTqNyo+HzmfX1zyUmxJfVlZWdNyaF12I63LcqID8ywsLIXwcH01a08z0iLYZOUZKmZwDZSFgfui9nzJTmMRbt8foTqRIERQ8ZlT3hu7NF8zrOxJzWvpxz7GQPiw5qnx4DEITlG8NFCaJ0I1BZ1QLxoR2hMTCHQHGD4NMjYMivdCYCoYSaRkvwLD5ZNxpwIIb/K6M6qbPbjMC2Io0x0nbiwzWdLg50VIGxvrqocnnWcsWDg9xOTjZyaIzEcY+pJNZvac9nGmLGhy/lwm1w2t4Pd2RNmQr1R9Lvf6G8XTv9ZIkBtY8urHVmlmfMfnRgkHMLnhss1CwWnKg38oQfUPQnM5chCNIewlUwG745Hs+vM6n8JqlnzsjXh2hAlaUgE10/Z9pKeZSrMlQof3hbLRypGuz+aFHBDPzITk5+o02ok/J6k6fdFJjXMCQFMQC7MxhjJoHezYx96J+iTmoh8sdVg3eyNMbfJsDO8uXdDsujo/K41hI60sLYiBZjXT1r1Ps7V1KV3auqwlzzPpxeefUT0o7r20c/9e+uZX/jg9uXM3/ej7b6UNCaCrmrXrvVa6JMH0M599JX1eAuTyomZ1Mct8bUaaCszNqw5Da+Oj3QgFcMVsKOlg3FmYKJ4HGlle+LhZ+Gu34+t8pi/6Ba61PGNGR/sQYsSgPJwGw0hbQT2XkEFVtxXeeS0A+MSdlYDwiZKWAXyOYkbLS/Yh6oJztjYreBFAWtII1/J634d9kzgdQNbSJvwmXAsub4bm8dCfaUCWfRqECadPiwtzbpfPi2i0XCffJI5lB+PFTO3hMf1gECYsM9AuaBnmYZyhNdLQcnFtVMT0qv47ryqzYFb+ECYDjwOCiPqgNdOz8lIHPMTeD0+AAwhLbjSRg4P99OjBtvdK2LuB9vk0CYZlNRoMS09/L4f2VTe8BB1nZqf9LBxy38rGcHyMpXy21JsNGpvrdg/CkD88dGHUJi4aiVN/8S/91EDl1JGoPDdCIteWXZrfHF9Uej5v3pQt5ymHSWfPZShsVIqjZvwBFjBEayYawkUa7yQlP+vxXguVWapns50e3n0gVVtLGDEItyG9/lYZLnkdnZyKeTXzaZC5G8ClH94H4duPGnwuVB03NCsz8GoEZJ5KkCCUjCzalUWT8dfvVS+btjyFOi+GAtYThVsiAu+1iFIRSBti9LV6Jb1wbSP9/J97Lb38wrOa3dmNV7199ULEylzCA2Xsv9Q0o/IxLAQhwoujaRifk6huV4JNszFxeQYCPzUxJd8I9h6GBBbHqWgkXfWx1xFRioP4Vg+zpLUm9aunNffB/q7snuy+BK2WVoKdTVMkZLyBnpkf7Y1Zm2UOX/5jbV/X8nDON4b9mIHiWGrCFN6HgVmYzcVs4DeWXzGjs9cAIjlpYXMV4dBRv1hmMcqs+xkbnib28gFNSXFcMlPFPplhDOQ4zRMCmpUi9vYPrFUuSbAganbVt2PVcyghcyz6eKTl4/ZRI+1DIxYkmRa1DJbAY5xpB1gzg8CkLIvpC9po1iZIQxMHN2jK0AtxLKl8ggOsbeFeAoo66IuXQcpjYSsGXVicV48H6fbt28LXVHr3nbe9L3JL4UePH6Vr165ZK+bSG+m8wwQDrNSZ4cPF4Gb7tDCm7H+aAW7MmTqgB1xzwNl6fbuaaFlg+c3fLPZIfPyL2OdflcL4WAWMMIg7x+Nmm8MjN7SPXJ441qTyWXhAeA7jV5zLRB9srOmIAeKPcOy0uyuuJ4QO57Ks95m5fMlIGZhJT04bHng2vbhDwEUzriAz47IG5v4G8HFRi0H2u0INlwZNA8Vr8QDIM46s3xEiYoLBYXgWOH6wTu3x3V/Wwrwy0PDpl6UXuOIGZ0XAXdtYSV+UFrEobURzutb/UuU1S3OaAfOxVOB9rn0x0aSYSzWmvjQFPvPJC5i4Ku/lkLCBoGKGWtTyAa2GZ4zYUK1xBwI8oaUpv2dTZlYta9gk9eUtWQsY8CBmZkOU2ZNxUHb3lbslzOZ0jj+EftCEGEX1T0vDAm7KqBGPBRuunCKxJEKIePhUCzgApnizu+oyglSfynpPSYyLEEHoIrzYlGWiYMxZZhkC5SOCB/7AK4ajXIyfs2F2Vz42QNnj2X740G9vX5D2xxLGwkvtcQp12u6mE00wbKozlggiNlQZa06b2CSGrrDc7OU6Pdoam8uME/lNq8qPP2uq4Bp6Uq/cN991UrPgGdrFAKUN8Qh69QVNjs9V+LOpGm8eO0BLZtMZjSzagufoQtQAw9I+ghCT4yNv8NuPs+V8+M9b4l2fIQ5/FixMuMCfDcMR+cK8+WaxR4IgUV1C0AjIsFHlxwEwbNxh8o3ih3mwqpc4xh6NRClOw5gwC6Oc/iUtnwRxEoKHTnlZpHjWtJwSMNh8IlJDqNlds6DyW4h4RuNTETxbE/BRHgJpSgNhtNnvgKhMlBocHkYjjzflXChwB6MpCvmmOkWAwKH+MMNAgGhCCDnPdCrA3sG0ZvQ5YfZVaSKf/dRLvo3KvYiq1G8uO6E6cloA80GoVv/pmxqDWXkocVGaxtL8onftKcseCptvM/LXVR/7EhUxN7wuoL2nAMPRBzaR5XjvJV/G6ktIQoxoN2gAZg71kNkVbU0+x7OXxNvRYRbuT1DfhNxMxLi0iSDxeLIPI3yEQBdDgTgLCNoLuDwIioOR0IAQ7Kd+lofNWwk3rOAgmzc5EXiMg7QO4GC8gdevOSDe/VC1ahf88a4T9l1YXhF2osoAD3dHmhIkhycSzCAFWOlTwZDQACSoFE82DKLfkk4+NDTnDfrBIFQVMC1iYXxwQgXQF9oc2mBe3kD3FAUXWbhwSvSSlqhssl6+fMknaoxvvPIghDXCCBpHE4FOwFkWLlSTNSvqL1vicnw2OVxOK4ezZVQ9kcsv7PkPP2NK6tCUymDfeOPtX3VrBEBTRlo2OeN5cz6P3aKp8wAaaFzyye+XA8nCmBgNndvG5DjgYFPT8x5I06BmNRJko6ovLCxrNuENVDwjI4JVLX70Xcjn5qoJTMuazc1N75swQE1pLP7IkgaVgR5tYgWTQbCTFbQgES6jr8FC37BgESz46ScX4yYKwGMPKfqkDot+g0HZYHvh+Wd8tyMTuJxU1fILYeFH8Is9BGBCe1pZlLCYXZSWMq80aVNaPhGPZsEj6CzTEI7cneF6OPsiE8ymtAnsAmlCwCLQjD/1IfZ+BFHef5KfOE5JwAkXtersgaiMlyIq1xXRotofCV88a8NykaNhFbMm0WlKGIuBrN30+MbxqRgcQQbDIxRgJsGjurw8k6Dq8EyP4tGMOp2GhTG4t3ZGu/pj7CBaUYzAZOBhwBAaaGTZstdg2jLfow2wQVn1y5FEJRLKWnKpT3wgfk44xNVkr3qAKcZGqBOcwpvqQoQxsjCqn7GhQRnGFlqDhsEVMEKDwIiABDbicT3BKW5SBBuaN4MgnKhNJVnoKKOEYzyXw0TGh+tnJFQQ5Nxd4dbz/tGRT82gKb8Xh71AtZmXNlx247YuMIG/bDPfmd9K/nJ6Oe28xXhrAkKQYeVgYVkqn/1lSzzGv1RUbmBkyn5lLvJgcl7iyjaEQDEQw/wMVBgGKQ+U6Gxoh3EerGhjGCeCgZ7gBAYbq6nds7pfTag/3ozGu0PRUvh2CtfHWWc+eLTt2YU8/MIIjDFIyMazHTAoH+txtCEBLkJTXyASxVvIqBwESVGJIufLeYEcYeGNWTEft2g3V1f9jZu6LDc/ufPB80Z1EUJVBMfLqKWTiPCryldzxSynuOpdr0twIFBqXBuvKQkmFyPRf1pTGyAGfouvzgtu1Q28GI5bM2NzqQuGoSD1s0TingRMySYgy79ZtUVR8MQj9eybgFNw0GhKqBwdp+3tR2lvjwtsx2lnbz8e7NMankt2EDwCm0tvbFRSB09qk4bgwfUxJo14fKETbtG2UkNCBuGOZskLuGOoNdYFoZ5d4vKD0bJiWiU8HnLVt6o0tFkt9dwvDRQCis1LhDHLCQQOf9AkAgBjQaFK0SzAH7RFXyzAZNR0+JXOfhBloW/qBiC0LOpmqWwhAyDCGYIFOhtSfkEjxPDSp/fff88X9YCD5SpLTbRMYKceJgweHl3kNE7tdyXc856Oea/grfM2mgp/5snsz+mYnOe8Ca0z1z1qgzh4Bnhxy3EY9ToKw2bx3gcNnt2iYbll43hFqY7CRsN5gF0e5lZZOo0wQMbDiNxn8LqYAVBe0pRFlsKqA1dhEIdlIIx7BsiDHWVVuaLE2BIcaxsbrofrzfsHB66CXW4IGQJmpqTzbOShZbRFsOjkqspHlv7MBHHuQ2zsuT110rcgRTAQW4AoLCmPr/krD9abbHSeshxRChY2GyEEPhTl3gtWVWxBxJJgQkTpPZPpGS2Rqml2bj7VBfPMzGKqzy367W0VEf/kVNXLCzXrfRIPmcraGicSfOonTMBzIY2WNAMhDRi5Jo8O1e9rBgSFysPYQZDsrE+hkQh/vjwl/KD1ca1eHtXBkqua5mbjfRnz0obQLlpaFu7v7qdHD7fTB+/fSXfu3E87T55YRT8+2E+t0xPhvOn3xLRPTrWMbEhwxyUtH90LRhjGtKAwQs5dUjrxCJrMxNAO1kKevpruYqLC+Hhe9RGE3thfiOVG7Akx5jA4J0w+fvWYCQ9ql/00b7grzMzrKoUkPxYh2BB2CAYQr9EKGhfD5H0lhLmADJiEL+BlnNhzY9OYh/BgMCz0x/6X94u0DKStdqubDiSMOVXkbWlzSwtp//jQS9YsLLjhikYNTLgcGZNmzUdaDXtinhsUJn+Z4cvueTvk13OGtDAC0BKQOul9YYfp5FW7ajxvZWBcY648BAoJpYYtGM4CxaDQAWzkdgmlhQDBFI47mTcvGSCv47Ml3b+FUVzZmGgoh1V9BK16ypUjIpF6L4Rz+YwHnbgsxGCTn7eWs6kIcQI/twXZWHMdWnvz5CUvucEOxESsj/0mLAZewAfc0IuIWXB7+aS4vB5GuIiUTHDEs0zyzCG/FKIh0RlDqiP2DIJIIVb/TUiIqTKEG29f47SIx9jjMXctEQYICek+bPwhGMWUPN3canD8zasA4ggXt6lZnWdLkFmxGSjtS4CEdnEqNzYUwTf3SKjLAsgaS8FAGv9JCaCacMlRNTO8FHctT7ieP5Xm+GiPljJcTuPo9c6HH/phvXfffSe9/8H76d7dD9Pj7Qe+fs/Le05PsRzRNnxfgqNa8BLvQEFosORBdUewxCYospuJxU8sC1e2igdvHK1nGoSJOTb3YMj60QRRMxoWS0XGyUJE1ndQVF5d8cN1FMkaiEhWCGOs2ThVndQt3MEY5gYNn7UN2ldANRsOt6/8LNUtTJiZlBdhxx0dj706w4Y09IfmYjiUD9p5//0PPEaw6dbmJff98HA/rfIEMHhQG3OaYHh4EyCgL/IjsHjOx5//MF+CE7II5oJPz/MrFlMOk+fjLennbSkdPJXCGE9yzz9/0zdb3flhQ4UFmcrrnfBSeuShkvNhAIb57R0a59Ff/EfHIGrHKs1hHPz69yApqLGPdFVInUh5iAJYIVKeouRizxFX5sUgHE0uaq3MhScu+UwrnavP7K14A5GNTQ0EzI/g4dQFm4UFA8UzGzzlO6EZRORjOE2swgeEwQCKtOLavFKqUp995CnC4UYoQpKnM/7ca6+kjZUlpJEEvPrpDtHnAk8mXIid85osbML6GJb65XLKYVdMyGzEsyy82KkhImPfh1cPsIcCEQMQQhCczc8vWMgye6P+M0OD4ibX4qVF8DIjNqbZ9ERAc6MXINls9cfVhS9QbzqQH/z7REP59vd3VYb+SzAJf0dHh9ZMcBEcPIbAEa/7Uggqjn/bbTa1UdU7svQtZv+uhJ6t4siHgKH+ECbkk+AzNcCICIGgh0Cp/MSZqeghwl9lVLaluncODtPO4YnSNZZKtrYhf9aMqAf6Jg46MP1p6em+G2NssqIZBi3Qhtv0gI7wzV8wt8rpJ/OMtXDBR1xMRjHRnJ4206UtHtgbaNn4MG1tXU51jSOTn4Wa2mQPkKsMTJiZv2BIqAhbZuYR/wVPYbPJ/qe55/OV4+w6XOJ/4kUT6pDTvv2tN4tTm2ev+2YrZpgZ4in85yUSgiLnzcuYbCPezkdNgXCMXf0XqDlXflQBPiNIccwKMZOoHkl31t0wB0y8+2THxMkak1cdcvWb3X82DUE4fuphA8tCRIIC9Z4lEQIFdT8GmWWPBl4NYykLcbEEgAHYnOyJMfxCI6WyDwOBUsbErT9g7bYa6bVXXkq3L19KvFeWfqJGw+yxrhRRqS+qRowBo0mYwchqQw16I5Mnm1kqcNTNC695cTDCkmdmEJ7sRzx69MhCZHll2bMaSwPKeq0tuBlrlhx+y/v+nrWEfd6JIobf2dnxd4/5IJg3VIUjYGfD9kiqN69iePJo17jiaBz8cApy//59z7osidAEEb72C7cYXpnARSr2T6x5CL+8xMcbsYIxa1II9+HeityIkwAR/AgRxhOGw4UkENBdxhGmB9PqHJRooka0IyAkADjpox2OWnnNwT31Ye+44fFGFEFUnOo5bxF2feqffSoXQlRjpDDjpd4rW/CClzYq43ZVxvSKq7xoT1wlsHYlYYZAiEcnIp0y0Ah18tb9mTktHaV50Pd4yz0TGdpkV/VIeCif6VKuLwsGFBpX0RJrG8bLPHmWf877nxYux2VTjseY92zOlpHHfuD45jdfHwkSkm2HlcBUQoIlkcsNjVWboqLcQDbZX86PUa5wh+mKEcII2V/YLN1zHjJYeGmMYQwYRCGFJQxEgCCey1ikQZAIFe5XMCvylC8EAEHxBCcDXJM2YuGitn3nRITqZYvq8FGpGFnkaAJCCjOIcQGn73sfhkzxvIyYdP1oluaVjzF7uk+Ka7QG6YVbt9IrLz7jh/XAJ1wNkXK0B1GwbISAqBOaQJBw65TliAVh61QECSNJiEgANCQQjqT+8ib2RuNEguCxiYlnUwAFpnX8o22/QIhnYI5FrIe7Owpv+2HH3cfbIuD9dHB4YAEKLtAC+O7K0cFRevJ4J+3sSeDwmgIJD04QhAJpG4d+a/yhBI/3dMQAfGYjb76hekMX4JBlpDVHFURYgisEAP3zEk1uFnoWfPIH40V8aGQhYNHG2CxmfJk4vAwij1yYOgSBkCeP91BYHmoEeW0Ey8xTaTnv3NlOj/aafp8Mwo4NevoMDTAZUFwjwA+UpXESoyuS8aR+NEeQwLha4yBS42jBo39lM10CN8WBFc0NWKnbmoz8WCKsBSkPuLt3/2G6fOWq75LwxC/0yR4PEx/VM1FjoXVwa3hNYzSdmdzNDk3mH0yZl8rx2Zi3zuXPcY4vwgFHxDO2tBwyYDJ94xvfGwkSZy4KuTKEBX6QZnTmRiQxizCmrPJkM9JY/Btp+MmXwxEEGiOGthkc8uV0MyZ/wj9HfVZdhUofsykL6n3e7OQ2J28foy6EH+ohz9/EoMSGKwjAda3KE1fo1R/ZePxcPVMbCA5ltmrsY2AZTmR8h0B9pz6WxOAixrJYF8sH5KjPZFhbmEs/+4VX07SYAYHA8SdEDEwYmCTP0lbjmW1VL8elLF8QJmxYMnPxsqMT3nIuTefo6CDt7e1Ym2JGW1ia9wW5d3/0TvrqV/4k/fD7b6U3X389Pbp/Lx1recdFrfv37kl9vp8eP36U9iWMjtBuJERhPma/uKmKxsYGrLQsxlj9AC/s1/CCnjm+nFeXoJipqssDleFYdbSLD26hGQbWWprwx7HmkTQUnjTOQgOhEloJQiz6j9aChsKYxwuFhA/9mQkVx3iyXCGd9rDAB8xuWxbOgxa8x6J87DvtHTfT99+779dDLiwueU9s/+AkzfEEtdJZWgkJHo8yrSPkvSmreqAp+uT6sWo7jqyVz/1lYpEGIY0CzY17NwgV8MHEAcwIGuCEtPC7XnhHsL73wQfpytXL0ipXlFf51QYaHjRjHlT74Md9hUYFYlh+CpDtRVgRGJlyMGtF9AVY7HcwwtmfxxBrv+PBc8iEImLo/3oWJM8/d2O4R2LA7Vde/Qz9cjE4AQJpkTfbSI+Okg6DFdHD9GKcivDZTueeoS5ZqOjfUQgQHs8HiRoALHcfeJ8Gt1TZD+GuBW+aYmbl+DQ2QRkshAdPlopBID71j9mC9TyIZQ8BfYFnbiAq9VZtiwlQfUEcAlUDxIUxRChajM8aRCwSJ56huAAmkBSiTEhsYORK+i/+hS+orFJEFOCD6/UQl7UOYCSejdWmtIOGllmcfHTYu2h4U9JftZfL07qHewfpYHdfsEubUPm1zc109eZNzWbr0g5m0rWr19PnPvu59PLLn0qbWntzjZ5PbSIMEJDTmu04qRHtWgWC8JjpaAuNh+UHwgsCFlDWOHi4ME52hDuV8btQ1T9/XkN1Vyq8qBnNpBLMpTFCg2DMBpL+vCoArYaZllMtXuf46MkTHyfTFmNsrYV2xXyQhWc/tQHdIdAQdmiUCB4ycG3fx+GMViFIPMEpH0zLs1AIesbzzuO99P33t1Nf8PPMFRcPEVJL8zPpupiXVxPAuJkeIT2eXTLhybIxipdxhiaheQy8gtbChTqbgmPBA++2gY4QGlxJgBZIj0MKVYPmYhNhlq07Wppf1fgtLS9aKKFZI1h5gC/DhiDO90nMB9Cb6oWO/f5cg0BeGsEB3oDLAgZ4iaa+wmZ/tBFpealknIp/PB6Kg/8ivlAyijJf+/p3Q5C88PzNXwFRMMAwkwq5IK7bigrciMrkcFkC5oot+eSP8Nl0BsC55JpIcrhUj7UTBakHmKJchEnzPokGgyUCm3uz83MuxwzC+0ZPxZAmDtRVZqde2/sIuU4eWOOZmcosj3U3NLO3TXwsb5gpmKSATx30oEMAfhhOlMG7X5ExzHiGS20iSJi1PXAAonboVeukmT7z0jPp8sZy6mrJ4qvpzMqatVjSoOpDFGzseqORfQoxM/cHWMbwJrjWaSPxXWM2k09O5Gp256hwmTdrXb2iZcacx4GxomGYhDFbWl1Om5e30jovOtpcT6vyzy8uej1eE2OjYbEk4+4CddTnpG3M1HxaU6lrqSIBMl2ZlCCIUwIEAUTMLMu+FHcq7CJopGCBLm8QFkKGp6xdv/zEgZnpKT5FQVzd8LL05D22O5oAEAjAUZsKgUQZ+uNLg6Y75RfuPIloLNGGTI/Qhf7YHPWyFLqQi+ZxKEZ840d3052dI7/wCk3yWIKEcs89e8s3hTO98OoGVWM49B+GymXQEhFcpkeVhVZN40rjuJn2GXGWLkOYJDSROQg/Ji4MZdBGwq8fZXQ9cv2+GGmfvGIBHqPfaGrgO/LnsS3al1Djz1ykuqiOiRNTcJQ8Ga6AEGN+K2zQzcfbrIGcjYu6ccI7kb76te9kjYQ9kmi+nLGIYI52vC2JMgaMtFLlGPzEZT85I1k//BeddoyIg06GAdBogwy5Hr/JSvFuR3/5SdEjMRl3B7gfwiPr3GpFPX+oNWeov7EJCHI5ElRNbpcNrYOjU8+qLFukIHivwLJDbaioZnBUy2KDTJbyCA52M5jpEDjAR7ph1B+Cy/kNN5Ay8Jze9NNPf/7TEiCa+cQ4bJ4iyNACLFQEH8RG3KGWLC1pI5xYoPo3JECaJw1vjp5I++ItXjv7uxaAl65fTQvLC2YoyTi1K9iFunjzPgyhSMHGU6T0lctbFgoSFrwFjIf9cOcX5/zQ39LSQlpSuD5b89u85mbE1GJ4ZkT2FXhGiCN1bHUavzSSCW7EitH5mxDBCwAeWjvdV9+0lDg55jWQvXQge/fBbnrvznZ6460P0je//Xr68O5977WsrW9KyPPCoKl0+ZL8at+TDeMmwZXpAwbmjfcwF3cqYnzEuCRywiKfTwsVZGna0hR9//AkfeV776buZHzoLF61qAlAda2uzqeVVZY63fTkyZ5p0acsqoCJg5M7YdVjCy5J9z4I9Ki20RjQnKNFNJG44Ur9CFwBI6EWafw6XcLFtIlwcNkw9I26uJPDKwX4PhCnaVyqhDZUlSfUzFemMzz8qBI7jtCQQ3/yq0YlFYLFcUGzma/KLjabHBdmlMehUt5wgweGgsR7JEWmnBHoYpYDqALwwtif8xXmbANhBIIiSoLEv2XAg/EwODDtELsyXDMGBpDvASg6xWBB5BQ60EzNlXE0jtPjRnr44KEHGcLk9QLssPMsBoiGMHfElLwpbVIMwR4Ks5H3QTQjWVigvqosm3EMG7v39AGa8AN6GnDfl1GFEBwwGD5UYKUJYHUhRpfyj0WkLz53M22tLVkz4sXHzfapBEYrdaTF0OaAuyM9nneRX/WwJ4KQ4X2qaFy8b4VbpHwW81TCaHljPS2urHpmBg+1Ot8XDm0BG4QfmpwvZam/VfWXG7JVLYFY+nFrFs2Ep45nZxZk59Py4pqv6C/W53zbFkEh3cTvNOErfu3TdmFbqS31vdXopqbC3fZAuOZeSzftnTbTg8NG+tpb76Xf/9p30x9+8/vpG9/9YXr3/Tvp4aPHXjY888zt9JnPfDo98+ztxNvmZ6UFra6u+O34C+5TsQw1tQTjgH80OrRO9oWgC4gcAY7LELJg4IXdbLQedzRTvvl+evf+bppbmhPNsJSEjtAKJtMrn3rJz7cg7D+4c1+4CTzRFuMG7TKuqtb1o7Aw3GisxLNXxL6FNXQDqXRolVGkDtEQ+aAJXoqFf1pjZK1B+alXUapXrSlAu/T57t276fKVy/74GHtgUQc03y36SUnaw4UvCxzpx0wvP/ntqmr7S5Y82Z5PyxYT/siT847iQ4Bk8ydfLQTJC8/f8MuflcXIcGaAjLJGbBlALnDhidDIkB61jPKHICnlK9qPtJJfpoBgWDYLMvwIBNyuZhAqIS3UPq4cH6S11Q1vUD5+9MiblrxDA2TzcB2zMVfC+dQkr+Krzc56OcMTwt65VzMsWxEiPMcAc1u9pl3hBXVa5Km8DIBQNsDGwPvhPzF/Rmu+so+wYwBOxFwHO3vpz//051SnZiYRLIYlE0To54O07FH2dCqm9Ds2JAB5pyt2XzDfe/hQjPiBBeDN28+kW7LXrl9LaxIo89IkECIebGHQFwjBp+DzZSjFsiyrSihYMEhzmKlL85CwmJPQWF1cT7O1RS0p6un04CRtf/AgPbzzIB3t7KejPQmxfWlF0uD46Fi/zZIy9nc66hdvpudzFjsHO+mxhN+pmv1AZb7+g3fTj7Z3pIm006w6zXd+XryylV6RAPn8Ky+l525c89vjZursc7B05L2uq37ZNEKaLRaYnje55eUKeIdB0Qb8DtVi/eETGI0P4xvPA03JHaR37z5Of/StHyRJS6Z80U2czsHHsyp/9dKGBdiT3b107/4j0VLUx0DGMX1siMIw0JCFivzQnU9jwLcssPHULxWz4W2NVXkxLPFiUzXicBkb/KFhUGy03IFxeRZp/2A/3bx1y5qNv8VT7MOEcA1+8BhTH3DIn/kWPiYt0oMqne48Rd4fY6kvl4k9EtVThLMfPJTtUCN54dkbv+JGzfSKwC2YeEoZXUnRABkA0tnIzCZoRNvm2Vj9kVP4SSBP9Mtx0ZbqUhzETpTdnFcu6u2ZsP3BwHxUmopYu/tJYBG3P+WpNa81BREix67xUaTY02BZo4Kp0dISQwPId28YTTZWmc2AghMh3huR1VxIgrSCNiwgBoqhfyLbor/8isjYjBTzUgcGwuBTlfce7hqmL3z6lTStPqFZodbTNhe0/FCi2kQbaZ6c+sXA3IvhyPVH770HYGkTtV/Lkji+bqdjMTff9zkSo7ePJRT3T9Lp3lHavb+dDh48To+kAexo+fDkwwdp9+5D2e305MGjdHIkQSXNDSHRE6MfPN5JD97/MN390fvp0Yf306HabQmHTWkWCDSelj4+OfJN1SeHe6nZ76SGtKcnR3vilMm0fHUzXX/x+bQtobd9cJzeevvDtLN9kNbr1fTK1Uvptedvpxevb6Vnbmyla9c20sLSjAS5xoEXNHNzV4xYV7+4ROiv9gs/9K/Xjkts+UVTQqYwjCbAaxh5yhbGDuZmCcHE0NOMwPtvnxy30u/9yRvp/lGTq67WPGvSxLgABgkuazn32c+96r2f+/e20/b2k1SvMnEwahpHBIPG0qc6qi/oTRMAhdUeWpHvfYgGFPQlRAsKUTCPAXCSBeVAhqKADL7ogjzBoPjZ14knralHBEZlMtwCpsC1a9fVpNrTBEJNnLL5oT2ITyqIJy2AoHJZ/5HGv+MRHEwsakN5iTLvfozNaVEWlzAQhVwAxhCoIRjBPS6brc727/21v4DG7gJZImVJx1bS0ySZK3d7CoMcxxXhYZ6RcVzgSQHDaWM0CyDaC5RHGrNU+Ev1aWDpDF7PXPKzZubZhjsf3PU9j8Pd/bStGRXpwUNjVdbTWt/zkiMeymtqVuJzC3ykmuvgJ2IW1e7lALcjY/ZBPRXS1EcfY1p4IEQkOtQ2A+MY+QOZMVMxWAilPOOYuFQeaX1lZSX9H/73/+v03MZC6rdO1FeISut2zZQsYdh277V6qaUlTOv41KdKaCQPth+Y2K7cuJ4qmvF4vwhLmoaWF/s7R+kA4fFo1++DBf7r1y6ny5f4Bi/vMRVsbNAJ1LqIkXsU3JtBTwFucE7/vEckWHmKlzseHUn3nvrDxujq+rrStYRR/uc/9UkJkq5fa/C1r3zV38L5zKc/7XH7J//4n6Zus5cub2zY8uoEZv5KTUvLhdlUn9c4gCMhgz0XNDmEKE9BszezMDdrBgVWTlY6DfaJuAukJZT3CSTk2cDUGFoLkBunH4JfedjrOmmndNhJ6V/98bfSd97ZVj+ULA0mBPyUBImWj8r3/DM30l/6uZ9JV69fTf/F//vX0gcStovzgkm4stDQ0g98cKSPwABGhAUmNk/ZuOVkKyY1X5kXHMCIdoHw46lmnoImHQOuqT/TOHCQx9qztQ5pS4yJ8rtuwf0Lf/WvpJvS4tgH9MuoVc6bvTLgieVMHCrAD4oQHENeUZhJmjS0nmG86Va2MBEXhvYJ4+Yw9YML++WGDUGS7f/jH/x61IIgoXK0kLwPoR91WoCrYW/cFcZSy50BMBw0kgAyA1V2sUhV+YZIxITgklt0lnxRD2G1WZTNdbkdMCdDp1huMHOwvwHTtLVG9yUsLQ12Hj5JXZ5c7fSlPs/5CVOWJdxxbUlAPNrTbKqBaSoPoizaYvKKwYf1OZpFjcagXvMWLjVlQtGQexCz6pvhRKB4ppA/DwZ+Lnb9g//b/yXNpm7q7t5Jn7p5KU33m2lSQgcVXfzvmY/XRnKpjP4jCI8Pj+P+RaeVZsSIPIfB2rs+pyXApJYqWo5MdCfSoZYhe9sSJlrisXG4LSH0rR++k+5KY/m7f+dvpE+++Gw63L7nZ2BuPfdcPBYg4bG4vOyjYdqc9ex8T5rSbFrXGn2gdloIRUAR/E+kqVza2LKWd0/aywNpPC0J5wUJal4VwB6M92jEdBMVzbQ+9YkTn8lK7NXATDCWNQkJUhhrjpuds1pmUY+IAWGIIOGxBvaJmIUxvtaOEXf4M5nKh8pPOrNgo91Lh93J9K++9kb61tv3UoMJXsPH6xYw0AL7XvTnb/y1X0i3n7nu/aH/13/xX/q0hNcOcAroj1MxAho/n/6pAC+lRqOMeyKx1xIvVmL81Yb6ngUBQoZLdyx1mABKPGtTpg36yusPKAtecD2BM+FpTK5o+fozP/uzfjMdgmRYTvjGmO7Ib3+kKUYZ5FeYRXY25jPlHxrxUw5nmIb1l/wIkty3LDj8nFlB+7j/+f/zH6LDpfTi8zd/BYKGoegIxh0irLbKAJCnaM5/kVQC8JwxQFEgOlgYymLoOKVpg7+i+WH7DJYrcHqRX0Ax6L4ExJ6DknmrOjoNMzWbrQ3NaCwVmMX9aQIqVR93tKanRu5hoEFw/MmaGHWU40XuRQAzAwOSWHKgamM4ylQTRm42hluWvAEzMyUDEYONsFlZXUy/8Iu/mP7b3/md9F/9+j9Ln/vsq2nNr9zTYErwIJx4FgZNZ0pEG0if9BvdlpcWxNxsimp2V1+rMxIeSmdWB56FxcW0JAGzIea/dPlyunXjRropd1NawLNXtlJDS5m1JQmMZictLa2m1UuX0+2XP5XmNzfT5edfTItXr6Xl69fTwuZG2rp2I03UZ9PVW8/6tYQtCeduo5uOH++lo7sS0loite49TrNKXK3W0+rsrL+d65dECz7ud3DKM6UZlve6TFZ5x+uUGFFIm4g9IWNF3WP8OeJk45N+eayFV5gdC/Fiwavv2zDI/Auv4JSx5xTGb0CTkDjWAP/BN15Pr79/X5OFBA8oVJ0IABgK5cXjquZ/5kuv+T2v+weH6dvf/h7ElnhdIhoO+02MIRMFggywvFfnsjHW1JM3P+kMG+30gXjTuzqZ91LyxIwlf6YT+kKdvl5QTNSkYaAH4NzThMcR9fr6hnHg5a/yeENddbieom79h6tyOVyejCOFRP0jjEtwfZwJEKNPZRv0PbLfyFfkX+BCmorlfZFyAz5JKYWpPBuv1ShHGvl+jKHBIcjyUMTt+C/8SPGIKyPBJWycV2GQ6qc65QepdIzNNI40UeMe3Lvv51JmNXOfNDWrCfkciz7e2zH83D7k8XiucntgxcQ8PcvAQ9io4BjUb6HN8NAOBJyXLkamc0EA4KAICCj6ijHhiMj+J7/0V/2t3m9967vpjR/+KP3hH31NM+IzPu6kEq+TPbDMtqxlmblZVKrPMJqEIcTG6w4xw3sWWOVlz4Cj3ZOjg7TzZNufZ+BDWS/euJlubqynuuCtqi91NDgJ2pNHO+nowW46fXKQtNZL3YOTtK/l4KO3P0zf+L0/TI/fu5fmB9Nprl9Jm7NL6drqRroqbeS2hM4CgkIwQNCc/iDwBoyFNJEu148lONBIuIdSna0LRvYahEPBibHApH8wA0hTNFqll2HFTOd7Plr2+PkehAj4lGVsGXs2TXlimne2NrWm2TntpH/9lW+mH957oiWYZnP4EbyqfrehMMsi9jzWlhdE77fSG997Pf3Jn3wtHUurgu6FfdMbexCmJ9UdGkIsixhej6fiGd/wS/CwZJTr9oq+YcAP9BQ0i7CRUDG/BA2DDyZvojK9sDeH5mD6iyhrpOtaXrKc9B0Xjbl5iUpkRq4dqre1o8hsyRB/8hb0fd6U68UPCFjGIMMYwq6UR/asIHELhMIMAaTyAjkYpPUEBKNkZvoMUy46BLwwIAYQHBewRGeKPBYYRZi6XL6IDzPqXAguCFMDLOL1BSgV8oCoIe4wPLq/nR5vP0oLs/NWnRkpCHXv8NAI5GSGC2wgBDUVQm5zNKi8aCV8IgEA/E5REQJvQ+ekxZfWBIsvw6kfMeOgcbBOzkMkhiLSJmAm+Eu/9EsWHN9/6+30w3fe0Sw6SL//b79meJ579hkRbCwhIBL2CRBaqNFYNmsn1X58XR8hF7MReGHm4pgbJuHGLSowX70/PNhLB1qK8J2ZOQkhjjmv3X7Odu3ytXTzuRfTi698Ol259Uy6evVGunL5quz19Pxzn0hf+PwX02uv/VTaXL+UNlY20iqf0tRw812e++9/kE41i/sDW5qRTzpieLXdVj96UgynZoCTr9fxxjctKYQ/BOvURCW8gp9xQ01HECJgQBDvfQVbFhqyPKzIg4e+RVxYjxeu/qSAKG2QGp1B+pGWsb/7R99I9w4aqTtd1YQAA6glVdjnfonpVfBRVjjeWF1WW/304P4jf1MY0vLphNqHnhDq0JeXTAKaMaG805UPAyymA8FBfioJBsOrnGoH4eK6TbMSEhK60IbpnDrlenmuNnGpHxOvcgRmXpbEnRXhSmO8uraWeEMesLkO5fNyRnVmeigb1wcA9meXH4WKxjKtnnfdP/lxQyCGwBjli7zZDgXJc1xIUwT1R9ZsmI+VWQm2xABI+AxQZnJMBrhsYDjnI+D8USZbqgqkkKAA8VBBEZ+N/YoGuflWI51koBE67DFw5Pvgzl3fIq1OVT0APOtxKMKn82ggbCDyQBSTCPl9F0D1s5m2PL8gv5hSQoO6+SA3sLBcosfMVNyAhUqJF2YMW+4LbWTkAh9rSdbo/9O/9/f8UNbXv/719M4771rLUIb0jdffSa+/+YP00idf0szGU8wdowAiZF8GLYpKgU8ipjgCR3hJIxNhWksR3GwAk8BRNir9Ah+fWlnyOpt9D+6ltE4a0QfVx6c6EJ7Ayfd7+WrhzoP7aV8CeOeBNJP7d9P2+++lOz98Kz3+8L304L130sGj7XQkAcVzOifdVjqV7UxKoM9oeSJtaGa26vsfaEfsk3ApDELMs66gVh8DXsXEmIlZfbELuMToDDoMz8uQeOKYW76+Fk9dimcTks9zcjKzpzH5+hs/SF9/80fpSJ3uCDfcCfGXED0sqhXXY1NoD/Jf1uzOk9MPth+r/2J+0oU3dE/ggHExCHdPEghz4TQm05jEzBNoH+qPH6uAFj1O0ID6LLpjWU0Y8UJ5gCEf+I+8QMhEiAbKZAAoYCa4C/oBryy31zc20sraiuN8eqQKqYec5Ac/7ofrKOpWOG+2mrcMiWAlu3x47MrgWmgUsGWbJ3kb2qNOrHgg+hDpX/vG9+LU5q/9lS9Bg+Q2sBhcGs1xmVnc8QKgnBdDlTRif5EXE/WGKccP0/FTdthGRgRozvmAIaQ+CPdNVeVjRvMsoY6hFuN+/3tvpCd3t9Pywko60PJm//jIGgAXuE44lVAZPhbOszdsIiIcYFpubnKjlGWOEanWiYeYEZ5oMkDr+w0CycfJykt5ZjIV8XjmQYDJWeuzB/Of/4P/e+KZmX/6T/9Z+u//9R8kaf2GlZ5Tfkbl/+5f/7n0N3/+S6k+aPnD2r70xhYW7aivTHz0G3ygfud3pXh2Ew44IlRzQfAqwx7SpHDSOj5JDz+4kx69dwcpbAHEZyrUDfkrfgvaqdR7Pn/KcTsC1EebgoklBphotDTbK83LPwBRB7hS72WYLMzHg34IDI8WglL4YGkBvKj01hxVlnDGEVpfPMsSR+4MLlfFrZkI1tBAlFeV4kOINNXH96VNvPn2++lAy7JTlW8qg/d0JGAaUlcYKb//RT60NgYHDWJOQu+VT76YPvjgQ1+NZ4xpHRYjD7TKUoXnkni9JEIJukS7Uo+8D8fjC9ChKgYyjzEVMBHwUKbzaXxAMLikfLQifDAB4qP/CpMGHgIn0DrzOgI16kMosRl+9fq19NnPv5bmlxYlXFhOKgN0gDATbq01KE5gFz8kx95Q+GlypPVEjjC0j0GAlw3jTVXUTVoes7DBiznMqU1oJM9e+xXFyGeWlhsdxQAEnQcIaNTreEUCaI6HYDB0ihiCSFcjzf7I7zyqJPvJ6AHP4RhSx1vyFfEZ4Vi/J0J/gcDSICgPan/XD79pfS287GkmhnF4qI1jxFMJEk4E+AQED0oZeSrMrjsXgVBTfbymOpkJ2JBFIPCND2Yobrz61qtmJWskahcGIU+s78EaMLlaMzmfN7h2aTO9/YPv+zH8B5rxkXlkCu1GZeX/9pvvpn/zx99Ii36cfNGzMseKvJuV7LCH+MSGwfU3kVUua2TgA43FY6cwVfP8bFfjNS91fu3GlTQjd1CZlIZ26BOcQ9ndncfp9PhQ2ksjtXotCVkJDf01OhIuEmqNnuKnxMbijcpCPU3OSRDNz6YKGgivLxAx+zWHEh4IuClpI4wXgtpjIlhgLDZj2X/ishl0wWZlV8KOcQBZ3AMC52gdfsE3BKx4JoGmcH8k4Xb/yW5685330ofbu6nZ13Kzx3d6JdyFII2ItCyWPwoYH+A36IMPe0H4fJQKIXn33sMQfCJ/aIo0ZRPcwiUwiolaWiarIuMbAUMGiyiRh5dlgn3IJXCc8tAeHvrPUFEnWfKSiDw+4qaughHzGJIx4Ah+4A9hwhKL1wvwWlC+VMhJYh5z4PQSynVTItpwo7LmR+cr4vA47Ai72Z/NMEyaOiGQZIO2sb4KoTRgxeAOlzbPPiNBogaAwr/6iQ5FxZ5ZyChgiLeAMEzkKVnFWVDoLwsM/duU82WDn0GKqMgb5XNaLhN57Cddgw2heZ9CLvzLupvPF6CmH+1IBd/ftZaxubWlmaqX7j3c9uwxw3Gk6qcdjiQ5+WDm9VOaqh80+pWLsuiG9J8LTcy8bPJhITaMtScEGkjnD7cYB/fT8Snd+eD99Oyt675kxsuTqYNhIL/JU5n66suBhMeP7mnN/wdfS3PLi2lZyxMEXLfdTLwekYf7BJRKSPjI9czPaIgh+NKbumThCj7AISooyzefHKgvMHltvp6WNlbSwtZKmt9cSbXl2TQ1L5zM1lNXmlC/KhzURBZ1tSFb4wr78oJtTXm4D8IeE/s43H/gxdEcefr5ErXK0gXBQf/BL4yDVgY8vhNCX+TyLBEPKWJ4ABNt0Ld8ZcE/TwrzdrOTziA9Es7eE/M/eLIvQSfhIm2sqTSOsVmmIdjps1/PWOAfAz6MXNnNrXVrOO99cFfLr6Ax049cDaHh9bJEhcxASoBpmPVhlkzPmZGCTuMvCyyacqzq9amOKoaGva8xzE+7QT8Y00nJUHeMnjRVTuiUjpa0vrmpdrTcnosHVE07RdH/b3t/HuRbkt33YVnrr/b1Vb197226p6fXmenpWQCMBgsFKCRKBsO2HIYMiaEI2Az7L4f/cARHCkdYQYf8l/9xKCwYFASYBjmUYIAiGSTNATkYDIaDmZ6e3vd+r9/+Xu2/pX5Vdf39fM/N3+9WvXrdPShQghz3/Crr5s3l5MmTJ0+ezJs3b2RR+dXKE0nfkAu51JV78YCwHA7k+37aUBTUNa79PL38irOy1/0Pf/Rq+aW9b3xRfUiVLB2mdDBOkfLbNCW8ZLi1qqIyc3sMcotEGpzB96W39HDNlfB2ZAfylxsocGXTmGxeWFJMxkHj5eagkWDysH6ttY308vf/LLXWW+nEyVPp9tp6eu/6rTSo+SaanKMZObcTk5EpATs9WcjkKcCwGo7Twpi3M3Xx9msxDNM9FltVLrRIUCDDdZBHWT0n9q9sS4TUV/qkRuyHL13wpyTv3ttIb79/laFJjYC4MG2Bj+RVmQrnMxRFt53mNep/5dmn0lefeyrNSgmMqcIcZMwTK1bxWSvilHRbIqKDEWzYr50rodLB2/j0ZOBGANgFzNkeJlPEeus4UwxN86iPzViEROnxs0iIInLdde+O4Su7cjviR4zmfPku1iJipKJmtBVHERBPmT4jRiMslggLqpSPUmGxGGuEjg5vmUZ2NEVZ22inu5qCrDd5WzvOF6E92srTVP62aGaDoac1aphWBwWkolUgPzpOWMZBE1EoBhaovbAqx4ju4wyUBwuRx9c8LaIcprUYC1gq8XSQjha4kFPa2m1uzNEhEVPkDB5xRgplEI00sGbhT6u6DYVPCDK/cn+g3bK/Id4he0vLS+n8pUtp7thC4g1p1qGg159VVTr46ylu1DroURgTqR6Ix4GX2FCO5MvFAj0alAJLEAuEICsN8otULO8sSwDX3/qtvxdTm4cvxQlpAEokd1aowQsvxDaH48quX6ZTuCqPlytR4pWuKsidP+frVyrjAVOZUY6/siLEwVBdqTTgbcvyo3QJ49aCq4qx1ZjKDTNSrW+m5upGmp6aSfc2N9ItWSgoDTre9IQ6mYSKIvmGrY8klFBRqt+l0ZW5uS0Q4WKhDYXCZifewZEY2bTEnOdYv6gBwghDqSeUUn951AJcESo6IC8VTvLdFY0uPHJkn0s8z8e8LkcC4eP9DKYwIyNjomgofXD9Tvqn//JP0k/efj9NLy76DFo2PPmYgTbnoopuFTcoi4T1HxobBWKnhsgdgNp5h6csBl7vx4LAYpuemk3TM3P+5OXcwmKa0XV6Oj4Czse/52YX/CSLp1eNId7VUf3VaWlevtFD/UYGNd0Zk2Uj3PCMRW0Emx2ixGOe+yhHpi+yPAopAp+WxlVt48e5aseu2pE1jrvrTVshHI/YUl4sStqBTk/7M31hGsOaiAwWT2vgGe1GfCjxLDkKwKMwi5r+8XTOIorFJj8Wkb9koDaIbQUorBh5SReYovNRR8qAFlqMAYz+AK9RXKDxQKs0DC7kQ07hu4+CVBuEbEc7IY++KqkfAoi34PUJa8LHwwWmNljWfutZePzagBCwxkWlGEhFkXK5tuFUNiH4vXBPmPJYMVABlew6l/TlcK7BC7FMcQRYIZPFkfITGQntfvTSa+XUho+Im8vckQP6gvFDuuUa/wIU04sPhRBXx+Vw39F+Tu3w3lRF4Tga3Hf8ydH++/CobPIApoowOdhGHiqKMDOiOEwNsSXFcefmnbTV0ggo6VrnoCBVfkaNMIGGF5MYLXCY0Cgr5s1oJh9IA141Fq/eb3VaFlgUB10Reun0Fhw6lH4oADQ29ADkN43SvqwJRNiADyOam19QmbsaOdulWahI4XMmIUCp+eUxaX8VqbpzLoimHRol15qd9NKrb6Tv/eBH/l4xC6a8lMf7MLwV3GKhWPlhIvP3MLfBT31YP0FYRbGKQ+gRdpveEK5wdXvFq2wJso8HUDjvjfA0j84eB1FLsMGNotXPyk/4cYziWBvmq+oXFuVg6moqw9mtLKKiAFkTocPwrhMdn0e5+bWFVVmHOL7Zy7SlrXR8JY/zVW1mqzrUi3xYDDwCxnqhX3hnMH6lccWpty54S/a6/QhzR5eHdsGa8yNfRnfhpsNTBu2DlaiL8mFFxBZ3wApGPAUv/uhXscCepxfgpyOz2EteWygoddFN9yYtZHkgUx5kDoTu/jBUkUxtmCZieU7NTPtcXtZ2wOPHzoDazukji4D/qD5w0T595z1hxJZX6l+FHF6Fw8IA4yvz9xQJn+zkSuHEVQvAFxo+wu3KRkCTQW4O97REV6YkxIQigGHclfh9Jbzv78XhKcEasISMH+fU+LFIdIfprlb35wj2JIBX3/9QArvj80oY/ePIAAmMUs9OTMl6UaMh4KIb8y0LJQt7/IY0stPUfCAKIccCoX8B5EPwzA7RkE1TXUw/kOmEZzZrSyD+xo3b3k3JRi5MeUDUOBYFxavpIEOwMF8RGnawImSY7Lx0yMIsSun6jZteoJyfm7eZz1vDqxvrHvHZd8Io5KmCf8qr/wgvAH2qhetDDIpUussvyqEwWMhFGaDkdnhSo45OB7BTPLoPQWLrPlesQjqij09UvWg7OmFHipijIvkMRbvV9GdDeW+GQ6bbKpPv8a5LKa5goXFMgeYoKA3aoyk8TdVPRYelIfr9Ep387C9xZ1c5OJQS4Z7WqEqWT9eYAAUFi61AibGlJl6wcO81HQ0w8B2dQLvmQ4VQJqAgDbxUEpVLIuG0Iok2Nx/xK0Gcrhad251Qf0RBL4o4hAdLFDokW1SAEPAqIRYIcohlOj8367W7dVnWE1PjnuLQx6ywxUP6EPncBymo4vhVgWnVJ4HpLSHTH/J9f2bCcv1ZI9mvSBQeaxFxQzKvU5QNAbiT6MY/+d04pJFzPG5fuWTOQCNAAIT0/QDlWgDx+77vgCBc2NwQBIiBEiAO2KED7Ejw2B8wNTGRWhLMsCqG1XHX/D7KmeMnpXQ051V+BA9BjakTyiQEkXc2sqBjLKD1MXMB6hsKMhiIOek83JdVDB4oHVw1vSVvPGooSLgwH3lyFA0U4WRjZEIwwInpPanpQVg6yqNEnKfBh7ZxjZGhNCMrBaV44ey5dFp1e+Kxz6S5mdl0k49XfXjF74/QNtHxGbk1PUAhuLeoJYR7V0qnpU4+oPozWvF5D6Z7PMb0+R3yw1d/A0d5faKbOzGdXQpHuDodFEgrbaxv+HGu+eF68H3fps+a7fAkTW2E1cQLdi3h5HOgG0rvx+o8yhZZdFaUN32LduB7zrzRSxxrKV63UXpahDAcaaV7pNRKRQK/xU+3BFc5K3QCKEoB8JmpgxWEymHKh5IlnO//kBZrirrSdu78NJSRANHBMv4yyLiZ8AD4LbO6pfP31huUzwodPzKMQpGcwQZke1vKlivnt166fMntxCNnlPTy0pIXsKEdZS+0wicaoQEEclYY+FVYnpKEkpEyhib5qJIdPwJKqCoM/D1Z0TXHca06oKdI8tQGgsJl5SC/ErujKI/DVEmeBqBMYHyPtwLHVwgDbE5zBQFxdpEI488KgRt5xU5HU55RO0IhgUDZqBjMwjlAwk1jJymR9TQ7O+e3Zm/dvpNW1jbUSTppVOb/uZPH06A7h0ZEMX4L03t01MKNSYwAsq27rTi20/MMPT/HpwyPYHZil4SOvQ8QZEbLSzKPgm5FOpIu0Kk8ODUJlVMiuBDxZIVf4OHCG6YILltMJjBpNSp21MlVuHEgUDwSRpkV6jSzU9OpIXrOaO48NzVlZcA7NaeOn0gXzl8Qjsn00fUbmvasGa+VgpQKHRxrCCGGH4ymCGOY9giMrvLnD1dh9cQnODviJ9OUthUOe09IQxgb36iX149EH1/8W9/ajG8HK29TZW8pTVPpubZ1v6t08fgVfgYtWIXQAZ3x5AwFiAWCxUhThCJ2WoXx2QmUP9NP1lkM5j19P4TWLOYqHupiXtKetAdWBcoLurFQ2D7AUy7LlH7EUxblxoK+ahk9MzqxiCLOXzHQFchWHwAvEFNbHqoHMoKwkhY6kIbcX1Ae0EoatsSfu3DBJ9h5R7PCaDM+OA5OrBGqxeBLH0SpsM6DIJrGA84E66I7Lj0gLupksnrpkeusPA66HN5XLpU1kksXTtkicbiAChl078qqUcIRFwrEnSBXnn8lZMb0QXElEblgHDlCMWSIMJfnq0D4I0swzOXqltExohn5NIpJMP0GpoQWxUAHYkfr6MhYunTunIYzCa6Y3ZQCaakR9qQk2KjmktTwPLHhQ85YA2KP3xPhKQQCxyq7TyhXWuI8Vxc9BEEaVwWJFjo8gUEj4FEOgVEAioCt9MajzmAhEwLimPMiFFgb3uQlAcYKQFqhiVEYgaY3MWfOfFzSnHl5fjZNjzVMI3mykPHkZ3npeJqenLJpzPdmOU2eQ5eZysAzFkFZt2D9AkW81YpDlbLbkoWHlbclxbGpfD7+UVYGT7DY67EpRYGl40e3si4oZ4NPYDSVjrQK23B68VY0YwFiHbAQCw9icRElUioS+aGJcFsjdOKSm9QYhUgYeQCUC0qEtZT4zlDwE54rtS0NfrALntI+7tD6eQeueEnnw9qhPbBCWIgGP3hyAwm1lZzlPOP3PWnATWcXfgXQNlZWqmOWeQbjHBcKLdLYEmJwcu0CP0qtoYGEz3RubG34ywg8Pqews2fPeiEbHlB0HgSwOqkvdfN9yR/y5L5JrVWsixJVluEM0IW1R4K8xkNYKIsyXnymvxKW8RMOQ1AkLuUbP/v8vse/Hll1pTl4K9JMUkP4nRI1BtYA6cwM4uXP4HBdCQ+IjqRifUeVACuFSj7jKhWLNTcMF8TKduD1SCJwR/biYBwE1ODpgRqEj15jvr/zzjvpyvtX0sljy2lJozQdZU2d4Z7S7qgeK5s88uX4xSEfMcATBbY8w2CvhEOj6ohy4pR3GCc+enQkDaNgMFECpgjdij8hOFlJgI1Hs24M8quxfaaE6tZqdZQeZRWLd4ShSLBCWAyGV3Q6nhRxrAG8gj9YCigIrJYR4Tw1O5N+5tmn0oUTx9JxjWJzs7Pe18EHxGHtzoA6GB1F5jKf5UQReKohRYBCQPHwOQ8eiVMmgwBWAuG2YEplg1KA13BdKdyUO3R2TzfifRALmMqCLVIP1EC4RLNooa5hIShrEdaE1zuk9HnSZMUmfChNnuxw0pmViSwv+M4+DH/CVB3I6dXGO5ryoESaSrspy3Jbip+T1JFV2oGnjwB8cOeVh3BqgKxgYbKbFjp39tjprM4qzTQ9Mak0YVUxvYL2zU3JjfKiTADjAbHAVz8Cl/zyU1HwoirbWJFKZNlgLOFRqgcP8Yt1Gtrccs7AI/nEauRJI/KGQgIXxzEsLy/5o+Jc+RA8UyKuyBcDKj2lRxd9Ff5Dnogi3DKrP4eXdQFML82DElE4cTjozeksx5U4IF//9m//N1HqYYok+2E1nYQWcHsgGKIux+c3ZRH0HEYQghcAheCLO3dSwWGKRF0xbhRuAQSXmzXirdXBJRQ+NVzMY+TkO74tjYJoc+bqbTU8k+1us5O6mp+3t9vpHqOnOs2te6tuFDWRBLAjU5tDfdQxxXjmny5btEO1TzszA3k3BeFVY6mhoQpBt8ITs1ncJJ/fw9C9vBYAYELKhFGPRccBKTyeytCBGNGpLWyCr4ynXuGHFo2WCC6R1BvrwaOS8DO9Ysu2T49rt9IT58+ln/vC59OlU8fT/PSUOwfTJF72Y38G9Hux0oKpEV73KFseIbLTFwuBduDLeCgalAyLmZj3XljkT6SQBlw4FLoVg+qJYkCpwDPScDWfYIKrUAoe+QkQPjoIyiQe+wY9ViRSTF21G2tUrBWwd8TWmOjgyRyjrdd6JH+KssJpKv86ig+hpzNCA4wXXZDAPR3Hqq2sB7LJ8QdIFm9Wx/eFdm3tDUmuCGfhm7ZG8YKbYzmhF16AP9fXoEs8fRFRCmdAIC5bT37cIJ6RB5GJvLCCLQuDHrDiZT2h0pXT9b24C636CavX+wgjH/nDKpZiksywa3hO06AzslhOnjrlXcWUyysVvPfk/qt7l2+CzSHfZ8Cf77M/R/fvs5WyP+1v/87vByd+6evPa6oqr/6sGUWgBUFAxTiE2UwTF8IQU/V0j4MxVSXiMPK54ci333SDffwPf1yzC4Y7MDSprjSrFYhw2SLRlceSPPZty6Smk8FMpjV0tiYbzHYG0uqt21IqHLSsebksla7SXL97Lw1JgKCALdBbmOQlXaw3TKgDe66pssfGJiREW6aRUdmmoHjDCOW9Brqn05lP8EXKhHtwAcT7MZ3KnRQuTmtj0cwNq7LoONBOp4p0EiDRifkNTngK0HAQxJoNp7d56qJ4fz5BymGg3Ulf/8Lz6Re/9EJanp3yqWT+Dg0OWiT5mL7kY5TzBjCEQVxgLQg6/D6Rf7QOZmxMM3xkAtUWHlVddUIBoKCkLIQrFiNRLlgLjGqKU2ejo6JQvXArP7yIhV5NZ8ABXvyihXCUhi0QFB7WicrmrBEUCs2BYqMTY5257RS4zYt6wrspvm4wpROdPJRWUCmTcA1JFYjfBGLxIN+0Md9Fol4MPpyjwtQM+WJNz/KcQkHy9CTWa3Sv/JyahmzCF+6FxGXgLBeinfy0O1fwhkhHH8FahB/w2daTcDREA1YhPGGUjHZSCvWdCIv+QCOEHMovsLe0vMBJGfI5OuQnFBeK5OSJk+mJJ55IC/MzCqMdQ44iH23k5Pw5DIhrFFZVIMhHBu7/69/9/7iXp0uXTn0TBrvTmokxElIQutyCJKdcpT/iHI8z0VQq54/inackBIj7ipLK6XW1HwVW4iKbw+WFWBqGK43LSAG70NAe6VVf0nqbtvx3pTBuSZEghGqP1BQTVre20oA6I0I6MDTq75t01IiwakQCMDM+oVFB5cnRsVEesAshopO4RQQxysSImx8TsmGLNRCPEkqTOyVp6FhsRJqenjb9PB7ljWCmFJK6qK8Ss/2dOsJ70uGgA/zxGDlwYzURR1mM1kMyyd+/ctU4P/OZR73RDpNX3AyLSgKTz92N0NJpaiDk8rFYqBA6kNIIqemB85QKp+k1WIFC4388ao8bosQL6kBeytEPf55rAyggaLbcWCDJh7JBF3LF8oBP1As/gg6flVf5WdR0f0FW1A6glg3kR8isj6BEiHbpKtt1pR3FT8tNEOF8ViQqIxZX4T24VSfx1fuRlI+y4Qvti5XG6f8oFBQQuEnnA5BIJaReGxNQJ/YOhfIPmaQNrVx1j2LnSSMKAZ5BF7jgNG3mjWMqm8RIZu8JFazF+QdEeeBXwojE7zBareSDfF5jk+PDZG+88WZ666230/j4pLcNeAuCEsE3LMvADUuyD3/cZ5frVoWXf/JmLLY+/NAZ72xFkKDHRPga6yIWcAVQ+aoj3GauXOQBi2mzCyjDyniPuGX6aj7jLNNFhtIv4jGjQ7Ci4zmfflYq8sMCvxVJHSWYb735dpo/tpSa6py31tfTipTIjnQmW6hl8+vKYUfKJSY1RM8s37JVgzPImwcSBo76ays9jcuoZfNQZbkplQ5T1oJROjNfDZ/ntd6nIJx0AAQJOtmZyAIbez4wPyenJv3IlKZEaONdGmUQTdTV395lSiMgv3dk6krc0OCIlCL15ut5jfTWO++ooG46d+Zkmp2ekaJqJE5+5whBcFY7Np0krqoHXIfH4FJI9AnFi9+MlmaS80vAVa7XSuzUFo4iTLhIqvTg5p400MoVHpZJiTX9KAtfEXSV7U6jtBZ87nUNxYwMQJNA+KCax5g8st+WheJpkkKZ1pAnKw/aJwoMHMIO+dGO8rPfw+2mQOSIl+JIg5whbygWrIkxKWri6fDg9CsDsvYYEMADu7AaUHBWdgqzTMI/le2+Q6j8ADJjGaMuCvMibhmOvPiRsJJiLQqT06En4JcVveLgvfmMU2KCSeRLyUfcAGdN7tFfNICKfp6QwYP3P3w/fXDlit/f4eBt+FyS7nz2CFwvIw/IdTgIfUVy8dQ3Q6sGUWEZSIEQpAAYk+fSPaVCOpgnv4nW1XM2sjhbxDmN7sPigTERB06usDlbQ5yrSm7CzURw6CrsaYBOqbLFB3d0vo/LM/8G+ymkzcNKGE7vvPueGAhNKd28c9e7Jgt1OhYGmX50la6DAEr6eNLBk4/ZaawRHu6wh2AwrW5shlmtkr1hycIX7LWAQ4SYjGBhFRHA7kMvjCoqTrjCjB7wS4Gk4QkGQhMWQ0xtELaxiXFjRlA5xDpvT6YR/UgYATJfRK+EmI7AdABhGhUer/xLCbE/4+33PvCazNLCvM9gbUyMSiCph1AinSof0sxVhIQKyfkRPUJGkkjscMuNXfCTemMd+LGnEtvSUB3p+BY6/fInSXFYac7PxXnU6ZnWiH47K40YhfGz/gEedwSpB9qeHyBs+qfyoEthViRMiXRPMa6VIpEc+M5aEjRAG+0Oz4ZGkCnqEZ0SheFOKRxee5JSZiEW64hNg8gWfIUm/Xm6Rd4Jvr2jeDWg8CEjIavwmPZwmWobOigEe7es8pEGWaJ+PGZWrOWA9sWhBH0+C1fVJPbY0C4MHMEHak8dMsReJNVdAyV43a8UTluQD+udvkEe4kOeJEOaEr799ntSljtpefkEaBXPRf/KPuv2dBnRJtCfIfu5/vjlN0pFcul0ZUManRwXlbNTxWB6KA4pFV/D5QIoMlc1x4VTvCICp+IqeImPa+REQXgBs5KfijhMkMuCFswyPw1QHmrtEbi7l96WNcKnHraabe+cZPMTL3mRRrndqWEW9LCeMKWRaMwmLB19wOdUYBeoP5gupj3QSH4ECe3qpqKRaUSwigY2CaFkaSjvVqRVlI5Rhk9U8gQEoeFtXiDzhm/akIY6kYbpCLVlFEdpQTXlqyhbMUzlECq+Y4tShEbWIjjXFTP86tVraXE+FAk0sYAYU0EKpR7RZjw5AAgPF0JGx46A4DV1oKPRSU0YoCtR0BztoTQRbMiCl50VBZ1RSmRHPAAVRRCGcqVc6wmXG3SxnRiBJ6VHe5WFIoLtXkNRh2NNxYvgzqB6KRJ68toUeLlCrOmQM9/1g4funKocypC8EIDi99qV6AR4t4X6kT+v87AoDF0MAvCAAS3vO+LTq57eiDYUiHkAdcJh0IX2BnZVdlgD0Xf4/pBB9aX9OSXNvBGQH1xVcLuQ0XXypVdOvpIHv3kh5QYK1nsokbwrqyuSmSvpxImTPkQd5QM94BaW+8rM0KuPAEUCGYZMBC53dBwNAcNznNO5KymrpNsIkXLvI6+mi4LQlLyXYrNMuFAk+5QJDmWgSlbz5Qr00pXhvTzigr9TIycdLmEaTFc+uu43QkelSAo1LJ9fYJMZVokyqnholEbWfzZwTTGyKD9TCBa3VjUN8oa0UhFMjA2ncUxZ5eXeFCDn4jIjD48NDYqjoaDRW+hLwffoJkHHcdwhPCAdghr10SgkoWLTF1zFb6tO+cel3PKirtdrJJgswsEVHiMzerN9noVId6rtPVkgU57Gfesf/aP0k3ffT3fWNsqnTRIO1cGdFhoQdNG3KweP9jA9FWZeiw4oQ5CwWgZVbkHnF568A5YNgRlsTeqWNqa+1CtG+4oT3qiv/JIB7qkIisGfchA+fyQefPBEcTIevPXA+3iUB4uRTg1f4SHOXVCyZyUgoHNAGvitQAS0hTuG6pdlKAPh8IT2NZ816DCd8dEL8EidCmaAzy85auDBuQ3FEz5Yz9STrwSiLPmglzeniR7K8jRJeW21in6R7ntTK7wMHCgm+o9Qhl/hxOe9PgC04cCZ/XakJXE1zAGRB8h5KBflhuJj/4wXtyX3kLax0Uz/+B//k/Teux+6DXlyCBVYMhln5l2Ph6Y7vIC5/dBldrZGIiuOLFSly0CjAM4PgeqUJdn+icpITzLFWyR1G0+E4p4yTIxcjDg5PPw27ZWJOI9CQguTjUjxwfgUW8DVyT3dES5GaBaT2O146tSZtLHZ9FrI6vqW94iwBjE3N+tDjxAePtG4dGxRuApvRrsnocgdjZrx6Iw1CRhGB7eJ61FCwo3Akkpp6QwmTXl5DM3r8XQewhHQcZnLmKsoBcIRDqrjzi0cWAAK1ijHt4uHbZFQjjuKwnuNqD8v3JkGClQedWysMuJtHYgX6EA+73lFowwjHy9+sdeANIoyHnAyEqKWSplRh6aMku/+0WHV0VAkJLLjXi0tv2kCIXn5cZWjE7kj6aci7McTu0DVfsIXT200ujsB4aYC8QnFpHp4oFA9swwgXyQDD2tDtBXHCrB/xLlNj5yAKad5BW9LXtHRqRn4oR1rgbgddSiuYblQRT4/waFMqoEcU06UCArDciBFQ3oUK/j97RtZJFNTU7YAuYda6DH98sYCrMrXvakxA8MycKUFjlMeH11h2TC7gzcKzx06Q+6X1CUw6Cq/5Ubp3N6V9EBYdqSEY9GXqkmu+3O3O+nk8ROm19M+MhgiYeCWBzxcdf/jl8s1kksXT/kj4jFloQFLJvSQkKlfGRfeI0AexTmtr1FBCnK7KiwsAUoArwOdHjwOdTG6Kct0nH65TBiAec49dJEPAaAjEwbAwKtXrmlU6aYLFy96NyYWxvpWy7sBwYi5z4e82SfDzkG+hcuUZo3HvMKbj9ZDGTHPnmClXoKf583QQmNTnzyfFTKP0v7QuISOb7TQGK4baVFIEkBGH1b6MY+9cKb84EOAPY/lXRrlIcxvDataLGDa9JVfxogi3WWEV2V6DEBoQih5esIaCmY/2883ZZncuXFTo4vm+6oT36sB2DGKALHBC2Xn9ix/EMA9wk2ZsBYFBW/hNyOsQeFKFV7arPQDViQZj5w7Q/QIrx2gSIizwMvPFWTUyZ3Jske70t64/mBjRa876sgTNxzTu3iHBFkhFsUf00yXQ2dwm5IiOiy00M4onGwx+imawGtguqcNvPYhfN4Qp/qThwGJOpTMkVNdFc+eHB6pzs7NeJrD+0WmSkkoE4XCla0UcVg46zwhU5ZvD6rwUx1cNFuZKK+y7QPztYQs+/CHYOJyvzXeXnwVCA+rF44gC6WNTuHp3spKWllZTWfPnDbtgSf6dBWf/XJYti//+PW8Rf5kvGsDQscHMdw4PYGmn6L1HyLwCLLpmv1kyPnjloQ4cJf+iAh/WSFeYUeYg08RRyX691EpZAWBYQENsUEIoI+OzTZu0s/NzrhcTjvfakqRNMbMOOboy8eW/OGp+dk5NxrffvWoK7/3CqgBoYRRSEEWEnAhBNBHHZm+RP1U9/JKg4SgxKHSCJXNY+VnpAIwcdk85Jf2RCgWjOfb8jMKoogw86kydYSv0OTOCp/oFFCnBEEPAA10GubkEnLnR9CT10z4yDpCztoDG/FQatBEnWkncMUoFm1Pu9JhfaPRH3zymb+x0EpHE37Vl3DaJFtQ2REG+Ep8GR7pHWUP8dDAlIVODS9dsq6Uh8zY6iOjhN9WCE5le31EyhClYkUiGkyzHIoZBQ7PvOYjrPAEe4AUKsCKBr/ronp5qoj1qHviWFtCacBvcDAA0B7QzCBki1OxHJ/AoABOnjjxWVAGGNbehNQlUncvvoruMRZpSxrcBhYypnGqs3gBv5FBJVWash/pF7wy9XGva/DXQYqLtIQ53GGRHjAe0e/chIupliHxLQ5ICvxYRDwqXl3fSKdPn1KdSYtSK9sh45KjvRhwf/RSqUgunuddGxIqpRyCESaqRjcJIIet5ObQPCGqob9YbAMDuXUvwojFucl0X6KUg1BdIUx/B50vPWYIfcmQTHRmDmBaFEZ5mPZofxqbbc5XPrymRhyPDWvqSGx6Wl3lW6phxaytrnp09qjR6VrRQKdPSVNamOVpiDQCpixPsBjt6fBsefcTDtKoXPZnWHlCp/hFnW0ZSLDytnPotlmt9Cg9HiuGdQOPqTNpJFCqHvNiYQ8hpcMHm5We/8ELj+4qKYRa+SUbEj+0Qaw1KU10WZRY4U+S8sSIF/5EiEz0UVtPKBa1bvBSdaJtrQQIUfZ4ZAtepjNskIoFRhzyEaBc0CRCsnPoIfdRGdVOF++lkMOf11YQ6njPiKk1HZN81AwFEiM02VAcHN7dEk2s/0gHKDxGYp6a2Ok3qvalabAOrQwVb7boH3tZGigvBgTJI2tPtlz0Q5kw/YRmlAzWjY/xpHz4o3BkYYZ9QSgC/ZArlJcXyFWCkrlcBgfqFhaZWsS9DRlXuSIOOSA/fLElBi91Dx4Tr7TR3qZaQaEIyjv/8Gc+A7m/4KoAH0nHj2bFT5pQJrQp94Ed62hDygRrne34oUyQ9eiffYfEp/TD3kt758MioYxMtqVcN87g5NzojzauhHN1QdyLKCuK0hmnK0+BSDwqRmGl4yf67KdJqKQrrBDx1soBvKVIu7I8X+ceprtxFY51QidCAHjV/daNGz4dfXpy0o9DW3xPV0qDVfD8OHCMJztsNlKD85QFQYReRhi+Ks8KuqcsGpWySU+jxqa3WN03DbY8SiEQbczBETSvd2AGS1gs6HQO6qh6ce9HzQKvpKsecAg/oxl0UEcaCl7EDkonVzmhQADqTzhlY3XFVEH8E7mOwyJS2i1OUhNvtlGsKBTl8dMcGjMQ6H8IJJ0HQTZvldftQdlKg9Lw9EKOERy/f4QpPXLh6RIZSz9ZjRu65EhDnFHK0b5hPdDRkSWuEW7bUGlDiRRep2K7P2skPJ7HWgslqwzs1izLw/qE+Px0JOb7UTfAaaRIbLGornmKgdVBHgYQZXKdkA/khXa39Su6iOcDbIRlywZr0zIEzpJepJaBmPefXBGF83qJrRPHB+9gSM6LYShqot6i131IYJkgfymnORzIcVwDX4TtA93mMMpxP+WWCzwXv8wf5UfGUDArq/dsQfM5DAA5IwvJjYvydN97+/fCuRPfRFAsUJYaRZdCzDy9VyDOHv31iCFEP67KQ5zDVJru7HflnM6Y7bjfDw51WlzuvODdzyR0Nt0uRiuACsIADkCenZ71d2Tfe/Mdf4phTx2HM0sKd6SORgmZq+pgbNJhiuGzKEv6Qef1HF15iiDJt6B4hCwhRg6UVrzwNiAhVQtYeJnWUEnqzhucTVk7oxyUpPjgjeoiOjnrlDKoD7ithIxbdVK9CaN/UF0UkBfllIJ48qAE4A+bsFx3AXRTrlf6KUsdhaaLpzWcmcoZKAN+x8abqeCXhMSHXou/EABtuFAS6gQSLE9bFIZY2JEQHlGWlCjKlnjnB4/zKJUqkC2P7FRTywA00xldd9dfTvhw5h//VJgXZ5WedoYeHr/bqQy/8UtZSuA0wu+1JuqsCqOweI+Gelp+KBeTQGV7wVXtheJn7w48dx2UiKs7K+0s2gAW6MHDcZPsv6AW8MKvSCitH9lTZxILJ5YVd1QbpAwslN8YxkqVlTOCRRKKwjxTrPsP/Ul+OjT5wwLpQ/Qx0kAO8WW+0kX/CKims9z4LiCnzWm4ItNBSwBlI1OslywuHlO/4hOz4KIs2hB+Qt9A/zySC+UaCcgpMBhCIcokZOGlkXVPHAA2CCCkZIA1FgVFClih/xScQwJyWUAur+dUmexXIhcD86ljjicMISBeUu/zOfbUwLscoLO+lbburUmB7HjNhEVHPuV5QvM9Xoa7u8oX9+Lj1rz7Qif1Cr5wWxCF0yONmLTDaCRhQuihOdPNdmb6Emd0oLFRvl54Vd0hCwEnb2Y0+PzoVuQi8J7auC76Jx9l04gh8MErc4H6w3/dMfJSPmkwl7nCdhQY0zAfB6kwWzSK91QhmJd4IMMGLt47Qtns5pfChB8Svd6kvPm7OZQHEA8/cLY+KJ97cIp4hyufO6IcJFMij0F598n1oaJOz3/FkkB4zE9oLJWJOy7CW8ZFR+SqDMoMvbGGJWtE/GVaE7TBK5LIIxxhMaU0NSWLdGra01tkxkpBeCEArFYm4hl1RCnzONT5RTsv0HmBXGGUyxTIilu5OXyZhXPoo31DmUi5q43pC9SD6RrlkB5rivrQlmxGY72MNHm6SBorVIWRB35idbtxdf9JYNyV60GgtqWnB+Y9jkD4Rl7nh3fR9tE27Ijt+sXF82fPhXyI2zk/eVGgf9azSDS1UZu5UqDjfxAWisKaMv6igBIRQkyy/tQmhIGUzk88cRFS0hz3hAA0JOE4BA8aCHOckkS1RAX+slFYz7Dw0mkkVJKqtLPZSneuXk8rd+44/NjCMZtkc3IcHfD2Bx94Xr24vOx9GYy6aF0e3UmU3Lm9O1X4EBDWEkyHHIckYwX0SBdgGkOlF+c0InHoMa+dQw4jHwLtUVFCElO0qCMCiACZD7pHeRHHXJx4irCSVDy8JiA6DJklvKIZZYTwkTZyCM9wdDqKon1i5CBM+fx/SGyiY0h4RSQdA8soTj2LU9lCoCUSKpcOhfKiWFBwMQ3QZRqyAlGBCqezgpNO5qdWEEJ4kBf1wsmT1+Lo3CNMIY0zZA2ZIc5ABuokPH6RjX0P9ssioRzFqxTzA7xYAsHr2LvBi4W0oRUVuIV3B4UhMI8VZutB9WUPCaWar4rCikQOzEOV5+kOZSsdaeA1bUca9iBhwXrdTD9kyQORaFHLuc1soQkXnzMlT1ZgAPdeyFZ62pzpDVU3zZ8A4ARynwEXkO9z/wNVTus+bZ9AyUxfeZtlzTSJZtYSW1jWsu5OHF8mQSh7EisTGzd7U5vz56RI8AhCCF2uGAazIIDCiVOY/lEIRCFQvqoV+eURMOIiDObnCpQXQ8SrVCpM4eUlAFzR+MYh4hm+47Gq/Az+KnNItdi6s5Jufng1rd+5ZwUyJwUyt7icZqRAOiqjqUYeGp1IjYkJj2ibzU2XgNZHmcA0dxhKUvoxn1S24/0fTF0YjTjPBCXDBjBv7VZ6eOBRV8K9vcfiHNMghVlBgQ9BIV2cCcrTH7Q7VWFsk8hYcBj9PDrK7wU/qkodzeNoCDoFtBEMC4m3wGgkJAl8x0qBV2zTR3jCYkDAc/rgLx2BzqaotMujYAwJ8YhNcV7P0Y/dt36BjnTKC83wiTpyDx5oduEqwPHgo6PDH6WBFl3kD+VGGFC2qGn0N4BFd1amlgkIFl7ygIC0vL2MEmFawzpGTGtEuJkVdYUUkKDYKIEw0tLpJ8bU9qo3is+7TSEYvugH7+KJlPApPKgjLhZhrZDlUJCUhzXKkRVMn9FktAOf1kQpQDrWIThRWH4DW+nNMzmsHGSEcqENZctWfO7hOwqNz7TSNsLiPBmi/UUVhRyACIMBwb+4pa1EE5hy48vlPpoh0pMKuiOdLTgzNPgED1qy7M+cPmurJOQAimmkvfTDl8ot8hc1taEAMlMmZfljzzQyAqp7CvOWdJ7JOE0QADzoClS8+8Izk7hkv3dSQrmuu+qcCHauDHmtOdUAHU1Z1m/d9bdq792+6w47q3ncwvHjqTE3nzbFiNVmR64lRbKTVmWatSSEakUhUp2kFHgqgqPoEAIVohs+oEXHRVmwYEtnYmrCi3YIAo0CA70DUorGow5MNXNFrvAwn8cLjl2NVCFMCLjKct2iTigptDuO9KGEaHhXuHTq/KozQNvAfDe74miHHu+EC74BjIYe2co40sJZ7sjrhV6VgWJj/u5vDqtOWCsIDFM+Og6jNB3CW/4tNCUIL0LKEyorH8qlLP1Z4agz0zlMv4A758710pUOzkI2lp4tIVXG1oDiKA10wUUpJ7UHtFGOv1ssfjC1obNDWlg4LigsEysmRFvTOY6QUF46sOWHTiLeeJHb9WDUjVPnPE1TLqZ6Vt6UrvqzzgXd1BVFidwwSschWIoSzVgsVrwoMmRMZXjRWvdUhlbzdFN0oLiYEpknioN9SAf1Q46ohNu34nJbHgTiovKkK9NI5nSnH3WMNFYmAvBEnoCMN5cDUA/A005olh+ZmZhgF++c+xt0hszvpR/9uNyQdvnCaSkSMRfFUZqaMcJFAbZCdGc5RpBpp7LQfAUOhkEkBfX9IsAdL4j3KFXW3fEaYSWWQhCmuxC5IRmR+I4tU5i9djd9+O77qbPVlhA20pQUx9Kp02lQnX5npJHubjbT3fVNn0y+pVF2Sx2ed2i2RUdzux3flBEO5tp0aJgV+y+io7OfgW/gUC6fUcAKQXgQNkxlaBqRYLHnIyugAfVzTFrqEGsaYIrOQxgKgz0sQ+U+j6i00qh8hAshRMDpBDiP6HQ6JYvpheJgi/huNUKZpWCgdGhsCzI8dN5QIqRz51Q6hJR7YTKPmZLxqQvu+aC4OxEdFuWBZVGO/rGDU3XRFXrpGBYg04HMxPpRWDnR1q43rqyPEgQdXKEVBSLHFQvBQq44flxpfzqh7zn/RGXuqD1QHl0pL75z40e/Lk91VjK8WGPKrI4+4kVUHnn/1b/6b6ennnoqvfraa5Lt6PDwxm1Z8gQ8WAZRL3DRVmoz3cFT0vLWry0IFJDbYtAKN3gaUx/WC6CZe8LpMSgO/FhB/i4NFAsPvEXH8JUD62nx0vzyfh4NVhQifLkds9M/ZQJ3PywH94GbcL18AArG/n7iXpwgK5s85QqyEDrCOYS6k5aPHXOdLAel+/FP3gpF8gjnkaCxIVCdmXM5rDxUiIKtyfH3iMp09YiIytqniu8DGCLokUt8mcaCT1D5i2bUvXHJv6fyddlt76TNtc10WxbIqq5TU7MSJikBvlUzfyy11GC31zfSPVkqd/1+CU8eeDqiDqKKco7oBk9wQA9uMQYSEBg6ibdUaxTyiEXrquzZmVmPyIzaHu0FPuBIeejYMBOG21QUj7zYmvFLIjCmUAZZWUW40qkjIChOCx4RwjyUAdQKQ8FWJErvAcaE6p4FVeFF6DxKCEccNg1q8ansqIQ4L374S37fIwxA0MfUgC32jDTgm/Rj8rbrRRa6BFaHGsU0+KkEglPSaKWhsOrAIKLiqhQEZQUBIJA4W4LQip/O2ssjwE85bigoFe8UxDGRtkbkaANOo+ecGFRNtFasRbHIiRSxfnXyxKl04cL59P0ffD+9/fZb3jvEBkWAtqaTQyPyIe5YUVAXsEFy5l20A1MRDjmKR8AcWRGWx0C8OoGlImXjaQo8KmWIpQGsTBQacjI+NuopYZyOpzhqoHsWw90XlI2BAoUCQBdl2F9eTXSwpx8meJAfiHtwkTH8ByHnyVfLtvhIUkIYAJjis662dHy55A+8G5QiKS2SRx+SRaIWo9GYs4PMC1S6In9+KgA2EdLbWEacAymovJb3QE+4fA3BcsNYSHTv/xEWDsFj9BQONUQhAS9QBGqE27fupJs3b6djyyfTZrvjs0UWjp/i+V66g/LY2ErNDt9KQctHo/P1/43NNXWUOA2dAjyvV3w2n6GWuDwCed+B6gAfWDPgMBvqZBOfEaykN9Y6okNxdAHCgMCQN2olAYfJwmlkhLp8+UUK5WM6M5XL3+YlP8LEYiLgTqZ4KzsFkYd2AH0oP/ZIRFpopNOav+W924K2cvnRfig7OmkMDMl8IoKnT888+2x65523fQ9ecCkV6CmQCpgWd3L+dM/Pi8pKQvkuV34GAitFl6UQ0oIPGlUwNHlh0p1fZYBD6YjPA1b2Q0+UhXmtKaVoDmuSda7Ai1UEUeBzQv0zf3XPlOjRxx71wckcRYglsOJNibJghYs2ye3fkHWAUqB8K3PRQBx00Eb0dCtE0Yw1xeI6C//Qj0LmEx5Mh6EdwNJBhjgdb0JKxBvghMtvgcNL+WkIWIpNy4X6xKbHcBnyPfEZqvHO5/u45lcLACuQijWyb1Dppdl/hQ/CZL4YHwKjem1urvudNdaI4A11f/mVnkVy8pvgJjF4Yo7O/f4Ces4/wkhGmJMYcoUcL8bjschRGTGI7pdX7d2AKsQmkkY/PzYU04cYduW/ce16+vDKR2nx2PE0MjaRCjXesRMnpe0aaVOKY03zVE46o1F4zNdqb6eVtXXv31BRUOByEGhoojyubgw5miQc1oV8ohGhYXcj4QiKbs1Mn+up0QecoLbZr6uPFlAj+UwU4XR9qLciKYbEdHzKZe7NlBGl5BFI8WOqE+xG6HiCAF4aDPrhU3VTEqOVFT3Cl+uinxtbsS6PAp0+8phI1y92X6KMyEswDt6Nyhq5duOGP9rNQibv7PhJlfAydqO/XK4x6b/ays3JPWUhN2XnyVy17DogQqAVZ4UjvPCCxVZ3fuMQbYOxXoKFxjoC+y4oF2TUDR6hPDy1EZ26dbns46B0+NjQlIb2vnDxfFpaXk43P7qenn/mmfRHf/RHsmZX0//r7/wdr3n98Ic/tCVqZSEKfSykcLAekt/Gdj3UnqYfuniMr3LB7ymZ6EZ2HaY05OGlPR8poXZGYTNFZh3IMiUC/V1hEy785EdUInOAwjKvekoDUriPO4PlWwGkA/p5sh+8qplxGIF+7tCO484IDJE3riQJSwoFRB3cL1yfkBeOvlhYnLdyRZZeee2dUpE8dOqbCEgmxo0daMFKkl6cXcTE1WFO4nwxkkQ2GsYWDJUR8xFmCnZtdc+PL8PRsWwq629X87BrVz+SRbGphtZcd2I6NSan05inM0mKYtPfrEGBcLo5jRjWx4ZwR+WDnui8flsVrhOmYqlZZl8oPYUoHUkQVFsBSoGQk9ALk2oQwjH1EBzm76po+eRAaXxF4KQMFN7HzSijK05l2JKQQGKe8whTukf34jdxIIJhajCP+grLO1rhJ+9ixMirIHATKGflTyLVLPgfIwgZYTOOe6aq1DumRmF54VB60LOytpVOnzvnF/4+lAK/dv26v5Mzxv4IIUFVSV/agRucLk930ZK5zsILD8UT7kOQgwZl8BSNfEw/UCYhLEG7w8R3FCqd3PtbhBnrgmkYypcnKSh477VQHCedjbDBC9zKy+5lrAA+2nXv9i3pPClG8ZyX6Xgd4l/8i++kt954wwdMcbbLjuQHKzm3P1crAeGzea+rp7y5Di5XF8VxEBJhiC4DAIoa3mAFM7CgQJi3CIVp4rE/Uyl4TodkLceRJQSnhKH0uDx7fGOvo/YFlzcHgPB9vN8HyGQu11jC50u0IYqE7KTLVpiXPpQCZbk4J9lQnUj06uulInn00qnyA1nRyEC+h/LIjqjiK8MFkaa8ck+giQ/HvbERJsaxQJl385lQ/ViEZMfp+r3VtHr7ttJDsIRhbDKNzy6lqbljab21k+5sbqUtpduS1cG7Iyx08T4Ap59TvhtcDuYhAEEbzET6VY7K9D0/pcF/H4hRdHaektC5LOASaIdBu0YTdocibe4kEnOEj5p7P4kECaxRXf0TPmrJAiwRpeybBmji7VIeN5OrwxRMuGk0aPZoBm6QCVA2jADGr1+UizUSi4fQFPVTWuEljDrnxUUI4EJLmXa54A/6S+UJz0fXb7nj/uzPfk0m+ni6ff2G2w8FrX+aioE3cPAjp5CE4HMrCFr0p/r3lZyiod1KQ05Xph22pERrXnxlYZupApsFB6UcYCFygtLgCo/cFtRL9KJEQDkzv5g+/+WvpM987pk0s3gsLS0dT8vLx1TybtpYX0trGmhYYJ+ank33Vu7G2hnTVckQ3xLy0zj4K5woLarD5kUoj3UwkyxlwXoZC9scF5A3pQ3JiolT9JBjaOZxMDIEzZxGj2ICKMMWiXDSetSFdsyySLn8555fbiMiiHN46QD+Z38Vcli0ewU8yII5+njgt88u/PQl9QPJs+PlJ4+ViOJJ6aMVVC8WXuHJa2+8118jcQGBqXcFDob3nO4RdqIOxgdRdK6wNOxgjBhKOARaW3OWhJiKn63tY6PjngfvyMRdPHk2dYuh9NHte2mj1VHHjo9YbbWafjuRs04RRBqWDgPOfM0QjAolk6FP44H6yJmdYhgNDjDKIHQ9/E4hgNFclQ4GWxhgNOUoia0c+dkAxnoldHrOrR/v8HjkUufg9f7JxpjxY1nRQeAVm3+w0rxQK7yB0xzUKEZdsCQkhK4raaTwPCcuhbVUpH6SQL0oGxz6GZfSEx71ci6Xw7QHC/HurVtpQPSMSYkW6nDsGI6nN+zDoD48rQnFxmjv+pgGlQUvQGq8AZQFMBJDN3IDbV7nER46LUqEow0n+D6z6PCjUzEZ3pKPTknHczuINyi6uenpND09k556/vPp3/v3/+fpf/U3/nfp+ImltLZ6z1bK4rEFWy9LmhpfOH9R8/sNv3elnqDrVppSWbFuIXmUdZH5Rl2oL7uWUXC8SiHueA0FWfXmNdHoDYhK5+mp8pAeFtN2rrJ4wL4jniCh+EjLRj/qjKMsdiFnoJ6EZfnLYJrKsCzTdhRWhuGAHFeV+Qykz9P87Bxe8VfxZ7kGF21lnJQjOhnsjh9ftgy8+vq7pSK5HBYJkK+ZEO4ZB6lc70cYzOCvTA/g9/dW9HN5+ocpipb2uojDojKM4IyigwMjaWt9S9OTjTTcmEpjM4tpYGwiXbl5O91lvcPb2HkkuZ1WV1cs/NBGqW4YOaDKzAykBZxe5WcmEZ7pzlfiwKpuEWFO6xg3MKZo4C+ViMKpRwSpHupMdFbWSGA+BzmjUEjr9RMJEPd8jsAnxosm7yalKOHhGy2xSk4AQiXcQsir5bQExTByQoNf+lLH8vwVOqDVqSId5aO8CHdciTMD7RP3uuoP/tBJSUdn4QkO4/FTTz6R7shKzDhQINCcR2CUCAigiw5pULr4qQjlA0yHflghsYivOnEVnZx9Cu9sobDWIT9po+3IrzvmY5YZ8YlH8ppuLS0spBNLy2luZi5Nz05rsFlPP/jed9K1999LSzK797od085LiseVlhPX+C40HZnH+mOqI1MQPpbuAQAZkaPz2FJSBVjfoCbTU1P2+xG4IlA4ymDeMcChODj4iDZD8cAbPqsBzSge8KF84ANy1JASRP79aL/kj2USGsy/Q6AS6Pbk6v9xn131HshtAOCH96ZdJffS6xZKuMt5yRaKhEGGaWffyiUhvDguq499V/01kksnyzNbK8QIke7iV4aHo7IqtkJgjnNB1lYoCxUGmwiXY0rDqEtDko6zLVEkG1IiI5rGTM0tprZM5zsyQ2/cuespDBqfBvAmKUx/De82CylbLtPANdOQ74F8D8CManrugWo+g9NQFxQifuboLKjiU53UgXt4+Ckv91lpcQSBR1FSE2fc0IeSobOo08IchTU0raFsHiH60xikcTxlloqNBnQnMgm+98KpOmEWRACSwIWSyXWDrl79ckJBfAANn0ZgRUB7mcW0d7fbPlXt2rUb6bHPPJ5u3b5Z1ieUAJ+QYG8OOzG9uU+dhxGW8mI3JbREp0DRe/3LJQVQBnWzRctVeOIpjhSUlFJYNKHsYwQNBc2UgoVM1jc4GHt6Zt7HHG5traa1lTvp3TdeS2+/+pP0xks/St//7h+nN155NW2urKUZ5RkfCmtiRfLF9nrWX06fPZNu3dVURwMVzN+RfDJgQRXl5lGYcM4goW1Y5AWPp1zUS8RxZZc0bYLS4wCtifFx42EdASsP4GkfHZMvO3pg0s+LmApTUvMqgPKj/hlI67aU3//jrwe5rTNkGbCCUni0DWnoB44JfMpiWTc+8hMWVz8aF57gQ8ZB29E8e2lmZirNzsxIkbydpzZnrUhsZQhAZHPVSCkVIfKtXIiDkXKV8+iZnRJxj9ltU1TxMEhkKCGkinmyQrpdpRweSyNTM2lNI/SttQ3vAWEDGQoEpvPhJq7umHKoTioGUJFcJkwjHtejo3RVyMytjtYZ8ENb4JHikJ8w3oGA6j2mYaoPTCAEzrMFGl7RuXNdEQxIRYGwnAI+OjejaUNKhk6cFcmYN6ileG9EaW3SikSb9ZSkW+/nEb18nY/2GVVZdLS9QgJh/EJQdlqPpOXPCKBU4VE3hZVA8VF1RL10whePHRG0gbSyscWXDNK6pgIzC3P+tOm0pgpNdZiZcxfSZ77ylXT8M4+l7sRY6qjcwWE2bKkcEOtKvf21QPgg856dsigO0sAvt6uUDm9Js68D2ul0PsNDfKWtIBFLh68qjohXnALPfi2UzvCIOquEuL2HfEgBtJup2+qmY1IuG3fvpRnRs6Bpz4SmjvfW1nxO7bFTJ9LQ5FgaklL40SuvpGs3b/lpH/SGJQ0rmZJ6ZUs0hKJHuflDV4rzlxNLVvqivLao1DYoHBjrtRTl87djPADyBFBTRIUhWXwKhcyU4aeBts5jkBgaEC960x2lUB4XpGse3IH4vx+c9sDVMkw+4cz32NQ5DZhoc2RWFwHKQ2nsJyP9S16ZzrpTauQcH6fps9N1Ib3WW2y9XJ6QViEAoFCyks9eOwm5bogjDCbgR1kg1BYg8QmNjfMTDQkqikOaQ8I/KjOUHac76ca91XRbjb7KJjJpaRQIDZY3giF0rnjJgOjk7iFmZKa5r8mD5hyOA6p+oOqvglJZIBxf1inqCeugv8znzh3mHmn9jeCy7qRAEdDJAaj1FERhdFk+ZMU0hzCmEVhqjHKsC3jNQApHxZnVCCNTCcqIE+MR6jC73fiUQzoJSZ9PJl0JEAalUdqYcwdS0mWo+iGc/PyoHzFYkHwjeOnYcnr04Ud8wn5TFZo/cyr9z/7j30jTJ5fT1k4nPfvii2lL7XX7xu106/2PeIxl094ft6Zs+CXlAF9YWNVFCkODiPiGxA6r049wL0WChePFaXGLpxqkwQKALL9BrZ9PvEMJ81RMdVzb2nAZ4xOTUjKDqbW+liZHh9KsrIKF6bk0Nz3ls1h2xePPPvtM+t4P/iw9//kvpnuyRlhj4eBslAAL6ziRL+YwANBiakPJAZvLYCAjMgoyFmgVj7zI5bans+s2jalsaIWHtFOHxXrV29a5OgjyEvJD1VDeyiwL0f+xRt17o32iVcBuNpS+/hWg7TK4HY1Y7V8JA1ukC7xZZgAbESUKaCHcDxY02feCPhUjGwOO0xVpanJS05ul9Gqe2rBGwjXDPgETcGfl4StYQmCtROTHxNafw4gPC4J7iEHgFSYlcm+9JVNyXSPEZrq3uunTq1kb4AkJr7jTmLisGGgcaKlWGDoIZ4Rz4yk85rTBPFzOk+G++pT4cDSY/SQhH8oPJZbzKC4uJW7dkocOTfmMHsyLOe8jUgqNXAhC+N1Cwuf9EQr350UZeYWjxQY78ZFRmTLhoyVRfqwRPofBI1EUMqLA/BuspMv8p6x+naI+pAGVfdQlCPlkUIbAERmYSrKm8OTnPpeWFo95lN2VBfm7v/1fpVd/9FI6c/JUmp+dUZ2207vvvpOu37ietlpbVgYsPjINkXr0WhA0wBU6Hh12ZExTFE0DeGcJdoUsqxOJySga9rJwir0qqnZRR6e99ePQ77Y6W0vhW1IuZx+6LDqLdOf2rbS1upLGxS++DuCnYo3heIQtnjz02GfSOx+8n15/7bX0xuuvJk7H31rfNG0obNJA5tAQa1Oy/kQjAewV4pGnLUvJh8870Y+1mnhYEHnhOHYUW+FxDIrYligQnwcserydQPwFeILDhkYsn2gjSof/tFnIdoaePJZgWSz9ByHnox0zZPkgT9QSWcE5OkCRKDUGtQgnpfitxuHKwA6gdGLqN5SWlhbTm2++/584+S9/41kpSkWWhQFBhPz7SsrQJxAjsEekrrgQbIiHIJmF4uTtlRXvStzaaqe9jjqACAHzHhhIXOkMvq/AofcSKsqhM2fFk/PmjkUcgJ+43LmrHQ/Aj9M/KxJbFKXQOlxAWlsoJTsQUubTKBL2CHBiFma4DyOmXKXnoqCgS8I3qbk6n1jgaRWdZG9wL21stlD6ki06L0oX0xgaJJCkVzkIHmtG0DQ5xjIoacJEpuZe+S/pjH0k1FP0g1ONTvmlXujVJ/MA4FrlBdMc3iwuBliPQlmpDNF/7vSp9Bt//T9KLXXW733n22lCCmBGVkBXHeaGFAhm+hdeeCFd//DDNCxal5eOpb2WpgSqD9/a9ZMLEeLNaHKjmhbxuJcnIP6CnZQmdLHmwgauSQ6kkuXa5PHtVssLm201wJpofPyrX0u7iv+t3/rNdO3qh2lpajKdX5xPU6pHQzzjNQ86N/KJLbjZ6aZzjz+WXnr9dU2hV9EWtjwW54+lqx98lN58613VmakG609S2LZ6+DojR1WyFUDtKV4QxpM8BgT8OJQii7YMEDxNQjHCRx4Bc8TA0KgGAvvZRwUz+7wG3D7gVyRhOPBmcJuUaXJ8tb2AfJ/B96U8ZbyWf5IfyOMngvJXcVT9WGP0BnDlDgCPOMj60qVz6Yc/fCOeGT588URvsTVASPWfPEE4lkBYA9xIprxYRIfD1OHCWkIuhDxWXhLqTU1jbt5ZlQLppLbm28yXlUKVQ4GUayeUK+d8ZaUzVP1Ar/Kln3iuuMz8HTVYztevU+DK96TNfq7EkYMqcN9/3KW0usdP/TFnEVBlsPMGKlWWD4BDFGkybvw5KfpAoWlUPJnUKMxaAJYP6yPsmgwrwMXZQuGGEZEnJMIioWeEYucldYw2IK0D9wH30KsrToU7HUQQU0kPr7mvhtlfhhEKHsYj80cNPSh3/b130q6mD4Otdmrfu5u6W5tpUopipjGRVm/d8ZOUQaYp4xOyGoqErbal/FuqVld4RzkzV/UXAWBWB0T50uVlrek/ioxfnImyl8ZkQg+o3j6HRPfbUjq7Y2P+hk+h8G/80i+l/+l/8B+k9Vs301W+bSvc7HAdYC+KNPe0FMznv/JimtPo+eznn02ffeJx4d5OG1KIP/nJj9N/+B/9h+mWrJmm6oEF6I1WooP2Y2EUftAGYkYskqq9/bKifigXrBTanAVWWxKk06DDuggbG2mB3F9i63q/HapXeIyc4bL84ndblPE5vJov+6vg9JU4rh7gXJN++ogOnIDz6Zary5bcUnv6swd/hwuDaR3w4WHN1nZMbR66dPqbZhSJnU0V4apeFUf9l+GaM/l8CTEkh/Fz5SAIzeZ7FTbU0Jy6ne7cWfHJ2rzwQyYnIy9MMQ7kXdodBlIrhec0+DMQX01D/l5lda26HAawsQYuoAzo9CCuNkiGnF4epRVb3JfFRWVgHk64R6SyI0MHCotpDWY8uxZhdsZj/NBIZwaXwkaUju/pWNFIy/sbxNvxWnrOR5koEriD0mB9AEo9r1b4KHnRb+K1G1fZ5LOnX/egm6JpDzATXgWX57y+MZ0RhqODA8Il5yt1lNJ7R0qEghcX5tXcokejLSemz81O+0nP7Oysrajm5lZaX1tPq1I2G0Mj6Tf+j99Mc+cvpFfeez99/9VX0+pWM82zW5nXGdTp/CSHsjXOsH7QlWJmMRbZ6LCBTPWlc3IkxNjMRPrxT15Kr/3wh0mmYNr46Er6s3/6z9I7P345jVF/d1jh0ajJguz5xx6TBpbiBpeU1Nd+6ZcZHTS1XhGNK+mf/bN/ntqil+8/s6jLBjimIjuyHJmKeOEcZgs8mGBBNbA6oBk5ZHOhrBPai+mOkpKffsuU1Pt9IEhwQOz2QZYB4GB7ZSBNNd1+iHbP8fDOYshPsgN/+R2ELC9kC/woM7W86gS5LF0gdCa9dw38tMl2ZycUycMXOdhIZmCZgk4AwwCu7njIavYjuIYqWaSXE/IBmbChRO5pft1xhwNgDsrIU56STxDuTncAcpjxl/5cPnhwoWEDx2HMpcNae+qHWclqeh6Fq2VmvAYasEKOadbVz1HomS5fvBI+hCeXG3gDVwgBOMkS8UopxcAHs0YkcKwfxEfDWR8ChxvNHaCvqG0+U0/d20oRQvKF3tBIrmu0E/UvGWqO9flRXu4Dx1OuaS3ve4A0gAOqFa8rHRkvymxLnffEyZNps7nhTWHUif0xfAJ1Ynw0zUxNpRlZEZyh612kau87q6vpu//q+2np9In0v/zrv55u3rylKclVK5Bmu+MF581WK3VU4o4GodtSNNfurmr6JstEdduTQr0t62d6Zjqt6vr4I4+ky8dPpJ27d9LA5kYa0tRiXopsYWEmzS/OpXEpm+GJ0TS3vJyGxybSwOiYrAPxXv4Tp8+l85cvpddff827oz98/4raJBa+OVhoS5YzlgQWBS8IokQ91aUtdGVNxAMTnU2OaRkL53CQc0ZwfmFTAeB1m6rDeVAzXx/QKCV8Uvz9QPpqO4br4ZGMfBzOHNdXKDj1Y9XNsmgZ0z3x4PKgpRDxhWun3Q1FcunsiW8yybDS8FWBOAiysDp/AGmshbkRQtLYGwLHfH2ruZ3urax6RyBzQwjpVcSXfsclPCuGalhOn8OIryoOwqvTE4CwKg77waW8jBbgYJ0jKzYgl2UHDaowfcb5Fc/Cte0D48WkBQcblUI5sL+BXbaOLWkKhsWFNQuETn+eP2M2+8wPCZUXmGUWo0QAcDmhgAa0kEpowe0ty/r5MGmV706tBiWMX7ZIAhCIHqp9kOsaEPXKykSx/k9nsiApXclCxYRc0L48O3nvylUvetLJ+I6QrSfhYWrApyCmJ6fShKYfDdVtt7WVrrz5ZuquraU7H32Y/ugf/qO0oSmQ5jTp2s0bqSucXXW496/fSd/+wUupOTqZtsem0+/8/n+Xvv2vfpj+wR/9Sbp+715qTI6lHfF6dnoyra/c1SjbTWMqf3JsVJbQdDomK2lWtEz6cyONNDY9k46fvZAmF5bS5Pxi2pO1MToxmY6dOCGF3EivvPxyeuett9K9u+uqx7DXmzibRRIg5ccpbOasGeAmlfzxHWfWQEY0tYE5fmQr2hmE/e6XLBjaxS2jeJ7AIG9MC2jPWDcMue01wwHI7ZPbquoOB8L7efIVF3L7yVDFnfOCMisSrA9S4NRcike2I02nvR3f/uWDQ9kEYx5nJ0Zg4nEiFSLcc8oIM8LBLBSFYoQDa2O7u+fHuXxS0ybRAcgV6xEroHOjJIirhnMNqyKUTBb4nLaaD6jmBap+AFx+p0PmJ3kw1WnkrKBi3UZ+5VP11Gn0D9yY+ioaBcPTA8V6xymjDDRAF0qFl79MAwKjrJBrEpSfpzysu/AEgCmN9xXAN+Xzo2TKcl32/JlNns7EnDQ69IA6aDwyZJSjnspDGtFXVr8CIcRVvmSohkMccTnMdTfAZ7W117CCv+SwKJGeTiQeXrlzN93c2Epz6qwXnn42HXvooTQ6P+e9He3tthXe3HgjPXX5YvrKEw+np88tpwtjI+mE6vvsYw+lpeV5WQTr6UNZJo3Z+XSns5PuSn7WpCev3F5NzW3VX4pzbLKRXnvzrbSxvmHq7skK6XZaqbUlS0TTDNdGdHFOCFvdOeybT7jOLxxLZ85dSAvLS16XWZICmeUVeCn0d6XY1lbW0pUrN9KxY0tpmidPotcDn6rJQixKc1hWltGrFB7ds5MThcmUhjZT83sdhf0onn6SVuyDJgZmFm9RLlheTAOiLaKd4avbtnQHoddOnwjg2Z82tymQ5TvfV+OALAMHIYKgLZ5Q5r6Giz5JmqDbQ+GZsye/SZ+PRFRzf6H9SkaYTRyD0isjoUaqAllUvbe6ZrMdzR7P4GPEzZArBmTcB69AJpqwanz1Hqj6M91A1V8Fd3zR5HUOGhnhEUlYGwHmgFyUQ6h88hO1l4bEPBabmA9nGqMsCbNwuE1RAsqJQiAfbkoCXGh6xT6ZQY2OHq3keILjt2qFA81PYhQeSgqTGQIQSnjJ5zTAzUiBBRgLs2TJtFd5s7/+OTxfq7GE9eJVIANG3FBz2sCtqWvUj1Dg7sq9NDI1nf7T/8t/7q/g3dtY4xtqXjOCft4tYiSn00l/pBlNTRbn59OWFMieFPlnHn44XT5/Mb0ry+DmRx/5fZiPrl5J7733tkZ+2kTC2+2k04vz6fLSsdRZWUnFdsdv7g6wSVBtx14TLD2/niAaeJkPpdKSskGJTM3NpdPnz3sn5owUyp9954/T7//9b6Xv/vEfp3uydLqaWlGfzc2mlYcXT2VlcHIeRwqw1YDpC7tbGQw8TRbfGXi7GliwQFBA5g3tTScTb1Ae9LPoIQyKqOJopyq/M/T4f+BahZxvvwOncMtfTZP9uR9wzeEZHpQHIBdZTb3+MdYNqj3gEWkIZzDsdrrx+PfFF58mzBBIEJhAnMXTZgwgzHzvkztQmTg6lkYpGeM+D+TO3RVbJkLghkVx0Hl7BCosVyqHAT6Ry1f+U3LuoP3KZcjhGRdwWJpqHK6nxJTU77/Ii2WC0KNc2OJOu7jm8pDbdIVHebb9mNdzZuFjWsJ+AcAdXwJd1d68kEZajgvwPFp+Fg+Zg7d17WzvhoCKkK7m+UKaOH6PBdh2q2nrCeFlxGODFwfKIOg+uFqdlOmRBwWenqm8EKrgA+wIl+/7V5zzlbAvDlxSHFil3LOvAwaEIol0JTsE1LVIp5aPp//8b/2f0/zsaLp3/cN047330sbdu6mtacN4Gk4N0eXPkeJQsiJzq9uKtQjx4N7KetpkTUJ8X13f9O7Szu6295nMS/mMIz/iV6EwXsib0NRpcmxCHZw2G0rTMzNqv2Fbd+zXgXrZiuroIlLTnHVZBit8B1pK+wff+166cv1G2pIlwVks7CFhcdeLupJz1kV4ysI9a1i8lMcB0gw07PBlEZg1HQYEHv+jPEKugv8oeRS/eSxckpqSVyhG9szA/2ivjwPnL3mW+X44ENePP5g2yyLXjDNDNW22+Pt91fao0isfTmHVNIGl4DWXwPLCl56RqECsY8oMFBiZY47fLzCOC4x7hAzTh4UsXq1eY7OZhIJTv4XFAklSKpGJoMMBmeB+JatM289owqKxykqU6XJertXwwBFAWA7POHJe/YuRQ1efpqYOysE+tqKEwo/r4IPyxL4R4ZAQxc5WrANpZAkbAgNneUHP0xCNWIxkfIickQjzl4VI+BVrUYVPdYNnPO3A0uCNVEY2vmzvpzLiE9YSj4oZeTG9WahFsXCUAtvS2Q2MUrEicZVDSMOnOnMtefGgK1D1M/SYNyXw1MKLxgqr5kU+mA6yrVuEpmMLk+mpJx9Nzz/zufTkZz+bHr78UHrrJ6+kl/7Fv0w7qxtpSh2WJzp0ftB0NAUaHuL4QvFfAU3VxWsMqjfKiamAGlXtEXJCp6aN+Pg75+byFIwFb9ZE2HtC2/F6A9NINqHBjzVZyIunzkiR7KU/+uPvpNZG022LpcGRjSMTkyq/SDdv3fYaSVPt1EI50+bCj9Uhrz+yRtvsSPY5UJrvDsMTDlWiLeEDwJoY+PwUqpR3xcrPNCimNoTnOIMbLvgK33v5KvzO7RF874dnqLZXjvNVf/CR+Egj+VB5VXzKbUe5OW/MInJ/oTylYTCwAiRFP//Gxha9JKY2xPrxkFwQ2ifWKwCl3wTICxpCMHN4a5Vn/hyJyDEAsS048pMNYjKR2Q+erFD6EMSBmbQ5T650taLVa9UF7X0/kMMOxlXv42tvKA2mOzzKjbx+tKdyeeIDs6xIJDSkxfzHOhAiUsJupdcAiEWhdDaJ1fF5Pd60qHN4SiV84Mc8ZpMVL6LxWUemAzviHbtc2QfhKZfSsTAIT2EPi60WVFtvoTzi0aTKVpnUBT/gtpc31zdfHed0AVU/IOwKC17bleHAwbSeDooIP+3QdGNrYyPduXkrffjhB+qkjfT8Fz6fnnz6qfT2W29IPm7aIojPLrCZix2nmp5hCah+IzxWlQKgBBQOlkdeW4IHbMnmJTHeTsa6i+mM4lHoKFmRMi3rjo7PvpNdtdG6ptivv/O+p1jHp2fTgqybhx657O3xLGRD/8nTZ9KNu7f9nWS/HKrylzSN4sgBFtLZek8nog14CuW2EB9iAT93NqgWf3UJHvflFwsFtuHPsp/9AHJDoeZ1Gc41pzsMquHZz3VfetGWy4BG4+MmRMAQyaOcav4ebcoT9NDODrKVUsUhnvwnpbeGGmqooYYaaqihhhpqqOF/zOAJ0RdeeOp/k8p5fxW83iIY1lycP4Omg7xsxqwQYP0gJV6N3003bt3TXCzFlnh5NINU3F7iq3mxWh2PBRPl8H6FYo2Wcg4ulxCW6eGhPlDe3geVvD2cFchhmeYAFgoVrghPcQW7XcLiLJR8JoafAogOwkjIHoLuXsf14amAM7PIZwRBMvsN8PPW7Pg4hxFPlU929jS3HzYxnC/S7HRTq7OTpsbH0+TUeNraXFe6nXh7dKKROs1O2hE94+MTqdNSfpXDW62iRPwVDeJ7VwWxLmUwfyq1Fw25DQGv6xzSzvvyAGpfwg6EBrAQ0QMe68I3wsjTTcvzU+nc8aV06tRy+vovfiN97ctfToOq59/7zd9Mt9/h9LLFWEMCP8TBz07L+5hY6kCWOl3qCvllvZSGxdThRkOxAgVTD9plV8wYaYinClSTiVfim/jBky/OU7m73kxXb95Nx/l8iXjZ6WylqcXF9NKfvax2VFsL9+LSifTDn7yS1jc5QIvdzyktLs750TbtNj4+AxH2d3Y4L0cJhJvzUfh5jSTLoGhg6Y8goTbEumD4g2Him67Il3sShFYgt0+1rfJibob72/ABQBkq3/KbQUVm6NElgKYMnOgfQOIcnv0VBLqXnP/frEi++MWn/w9E9pFSSa6Rcdj+PuEiS/8jcfyXWAyPpu32dlrb2FIDrKWd7bJQC6XymJmROg4OUpTvcXTgTFyZrwzvQ9lg+Jwvpyvz+rYfXhZliGxl+lxOTiqIM1P2/DiPePYguAxVWWpEcdGIOx0e/SrJzo6fzgwNxotnHAVptHKE+2hFBbCDlUVUlC1PAiZ5akMyBE2/1vZOard30jRvwTZGU2tr0wqGDVVpSCkksCxCxlMb6hnlshjLruEh8byl+B34iTCC3P/s0f+oYOZ7hoP3wL4weTObDLqnw7iCvuq/eMOTKerJkwsRno7Nj6fPPvFQeu6ZZ9JTn/tseuzRR9K7r7yefvid76TtWytpUnTDCxagKa4tuofFQ3CAmbr48x5iEPXlESwJeSRPsexNgteNYfFLCnVUHRnFzuNzFAf07UmzsPg6PjpslvDUZunMubQhXN/+l9/xsZ4s6G6Lf1vbnTQyOalsg+naDU6BSw7jyQ24GEQsqWqvsRHlUXuI26mjNvNTG+Gn7uTry7TuS9r7PA2/w3SH//42iHt4cX/cnw8yHuQDVkKHy7H/IES5OU9cc58jzqEO7+OKdJubzf/MiuSFF5763ztUEBmiQPyBNjIYhGWv9PPfFcenMGwQPhVx5+49M904FNpnTonDYc4iyGFANEYQ2k8bUE0HRHikfXCaiO+XFYyx10+aUI9oaz8tGY43fnujeKn1/WTGHrm9bdQmHrlgLO9WAAgT52jw6C83AJvWuOfMUIQRgjg1C4Fzx1HnGGcfiVLvbLf1XzjVCXgS1mk1nT8rDjoreycQZr9NqrQoPw9ovVEtX+Urvb22K6F3vy84bvr/6TTyoUx3496uMmqFflVd9VteWEx/6z/7P6UTi9Np5ebVdOPK+2nj5p3UurOWGqrdmLJJN5ZZ5NE9u1+9j0TtsHJvLW3IWqWUlY2mj2NoS2mMsv19ejqpu4v1KBkpc+UZlwKYLveRsOeGc1v9fRvRx9EEDHa0Li/P7Q43hJt9JFtun3/1J3+Srt2+nVqydEca41ZuOzyKlxLZUYXjKAhOrttOXZXJkZiTjfjwFQeQe7dq2XYeOBTel6vw87P0l+FlbNBoFlb4+AkAjoNteD88OL5HQ6bxAZDL4Jr95HD5ZQ2qaTJIkfwt95TzZ0++wM4xdhvzmHhgYEhuoBiKB4iFTFBfeRiUFD4Qu0ccNsCzoKFBHgYp75B3/m61OkWxu6d8g4VMsmJoaIRtAj23FzuSQMaTQO/ZieugruGI855z8CtOt/LL8TzKLvJR7iB02EFghIUr+mX66RfRPCsVbnKLRnVEh0s4C5nchWRe6Sk76mf8yu96iwbjA7doGR4dVjUhihpBDfm43S001YMFhOi6qxL2iumpCcWpzE6nkPCLpr1iR4kaw+LbLmmEV3WnfHDuKmxsdNSYIX9H940GPNYf5zYorawpcvVo5Qr/XAflwd/nB/7guXlCgtLB8oE4zFVusNgdYoPqnuhXe5iH8vuqhPHJfKVTHXc6xZe+8HzxT/7Rf1es3bpWvPS97xQ3P3inaN66XaRmt5hS24+OwNuhYmdgp9gbGih2hOLu5laxut0uhsbHi2J0vHjj2vXilfc+LH7w/ofFW3dXi9dv3yturG8WV+6tFm+8f7VYa7WLsyeOF1JGxWhj2HIqy8P1Gx1pFMOSWeRgEH4ibwrbHRwoHvv8F4uHn326+MLP/0LxhRdfLJ5+7rni7PlLfnd0Y2uzWNtYUw0Hiobo2Gi2zAsNCJblkeHgfVvtJdXi8kYakhH94MmI2l8tpXIl5/ppgFH4oNp2sBjmY7Pm0UDhlhVeKSzzX3fiY26v/Q6ZOBj3oLT73YPTANXrYa4qJ5Y/gG4oWVNgr78Xg/Rr8Vl9W5U1X3a2d75rRXLp3PEXkiKHFTFIgwjR8DACp8yIUil4FBAOfwjrkAggvZ2YDxN3u3QiOmgQQF8jTwgy5YdwuoNCvBhuZpnBOYy8KkP4rSDiTTI5YSWNXKaDcCo3AL1KoNsyTmXT1DDBL8Kg2ODQbiErRJ2wW2i0lxstNN+l2dU5qx2KhpUiIIvilMC0SE24rtsdXgaJcISYjk9eTkPxDhDyQLsSjEiwrKh0rymBO4K4JOWgvOq0rpfSQcOQhLXdljIWsZrWWLhIt6t/Y4pDiYh55skOSks4o6GFx/Xv+/tth6NuZf0cV7ab0+MgVzwTD1AiyuF60W4a3RVJZlEpXlIn0lw+tVx8/fOfLz547eXixttvFN2Ve0V3da0YGxgtGpIlBHFsbKzoqnNuShnckoL58KObxeKpE8XmXrf47p/+oHj7ytXioaeeLm43O8VdpfnM018sTp27XHzw/jXJpHCIvvWNreLChbPFidMnpEhGi+npSemfsWJyYlzyxqfFd6VQRotBlNZ4o+h0d4rJuflC05pCnCzu3FsrmuLppsp45oUXipNnzkpGd4oPP/igmJ6ctuy0u1IYKHTxZ1syvI2SptOIMV3xXqpdgyIvSMAf+AbfRZ/4NYxsWTJC4dI84DSn3FwWiJL34Q9QQuTETjx3XA4jdzU+hx0GxO0HlAOyk5UTEHKx3+V0WW64p54oSAbxaHeVaxTxggiyQ18Ygled7p9YkTxy/uQXhrAmVFkYgmCReEiJs1XCfXYWNNKYYWG92InpQxpd6WQ7aghpKr7CKTpEhIgKoc6dmzBqBtEoJQQVoiNcxdhL4wDuqK6syqTldB/KQzjlsFysCJQpMwglQGWzY6TZ2ZECkRsckAJhRBsaVvlRL+g2XnVQftCJEAe54JRXDEYydOvyYbhMXSsP4oVIaZVTCdiwmcxwRiVZE7JCxqUYoHFUo90OVouUihWjC1F54gVWUndHykf+YcoTYpSzzGV1LCmSroRDPMWaURZqrSQhBG4r0YxfU7QyrO+oY+9eP3iWFUvGAdfFBfGZtBFmBUr9Hac2kRI9s7RQnJ6fLcb3OsXWjRvFzspKoblAMd4YLybHJmm1Ym2rXbxz/Vrx+pVrxbX1ZnFvu1vc0Qi/srZVbCuuqzocP7ZsWiWRxdb6enHh/Pni/LnTxVtvvFLsKazd6RaPXT5XnJfyGR8eKRZn58zXsYmJYq+9LV5zFHYIN0LjQWJnp9DUEcGRUoC1g8Xq2oYV7+zCkhTJqeLNN14tVm7fLK588FGhKYxxCo37Ks2OUtnrYPnBJxS5ueV7eBadL9lqHJICw2KEe6SxXIpn5rdw5T4S/KzyG3l1E8vldiK8eq26arrsQjlVHXLJFcjyAFTTZAdULRL8zqM6yA52PPqhZwA4XHjNL/G33f2eFclDF09+3tpVmdEweZRCMcjjDP4RRgEuMJiB1dBjBqO+fmMyPZNGJBoURUBHItwCi2VBPuOE2ZjsIkoI+h0+tyY4ldO9FsLlpyLqYAgNHYo0EUmlcMqj9FDCSIJgMc3AesASQKCG1YmxdGC2ptRWOEoIItMISjO0dNRRNnMwVkXC1F2+yeC04hlTHKwR/RiRbOoGEshyHtXcdRXDbeqPjo8UO5099UeZ0Uo0KAsQRQEdMRXCdBd9UrDgROkQPaopgnFCinq2UwpnVfiyIERbhUOg82hYdQPiJYovOpHC5MBPWVb8GjVoqx217eCQKJEVN6ZSv/L5Z4spTQPPzEwXfNFlWOlHpJhRzkOyDFqddrGysVl8JOWyNjBSXHr+haIlRXrhyceLf//Xf724fVeWS3OrOLd0rJidHCumRkeK43OTxVNPPFacW1goRjpbxWfOnyl+8YUvFr/8lS8ULz7/tMrZLY7NLRTrWxvF6QuXi9GhRnH96vVibXOtWFvRNEVKqCMlrAlU0U1dWSAt+2kbFEixiwyk4uzZCxrwBorv/+l3irs3ZSFpOjWi8lH+TJGYygwPSdEr/Y6UhxpBecUPlLwUJa0EcE0qAd7RTqOyas1HhQ/Z+qRdg+8oHJEhoC0srqWD3wddNf6ge1D6fpvjXJKutDEKDzjY9lUHVOXGea0wqI+u4KQfyJt24+oBWLg7nZ0/tSJ5+OKp58lo5cEaAQjFEMJAYMTc83M6MawMx69LPw3lqcOOyeQc0mi/IxOT4VtNqQil18hjjaYGorNDEaMRVgnx1DkUivDquqcwlBlzzlAgjARqPpXB2g3zUhjBRuSwmCIPnQMrgJEcyGsgdE5oHYZeTymob+lMT5SfGUwjmASVw9SC+kKkrS4pp2EpTfwdCZ+ZrDy9qzw0NPXkflhlWHmpJJXiztYRH4akHJy2pJ9RmunKmASTeTq0dbHwVJURdQAhcxnwwXV1eVzBz7XkicrmirPi7SnMaAPWCQy6KppL6aAl4lgb4ed4eK4OeVGWwdLURDGlthqUlaexzxZWV3VSEnXmbnHj9kqx0moWTeXd1dTmf/03/rfFqZOnip/84IfFH3zrW8WelMxjp88WU+Ld9ETDU5TF2dliWmknx4aKxYmx4szyfLE8O1VM0W5qyzERcffeejG9vFT82VuvFy+99XbRVbum8fGiLd7cuHW32G51NEK21e4oX8mc6F44vhyWnYB1pcufebT4/nf/qHj9xy8Vb775RtFuqR2lCBggPGiojbEuEOY98d1WKQATVFcGCdoxK/wYVBStsBHWa0QTZRNvRSRWuj3UNr3p/F+4o4xo93BMs6POjLMKqcQd7lBwYZlEfb0OgjzIT99WU4ZygUWqB0Yk/WN7e/f7kpeUfvHrT/3H8SQig7qN/u+hZioPLIAI0uy4DOE9HK/n8mTDTzkqKTXcb2x0092VzaT5Z+p22+rfilISnmQEJv13PpWosCpeIN9niPJ20yDBSkKxpAKgGgy8MJjB9QivwUUpI48NgRyX6SlvTDvAq+6RtNxLYoyA0qhw9jfw4HGj2VKWQWHgWQFXRQsnecFMLg7hmRgc8Xsi7KVodppprdlRJE+KAi/5876Qicaw00Eap4iBaYJ9KAKScIZpv6YZwCUKMpn7gDiVoUxxFa1luQ8EHt/rT6O632P58hefT0PNzbS7sZZGIEw8ob7Q6b0bwrl4fDntjQymxtRE6qp+3gOhP9qOvR6zU1NpbEzphZiDkIRFeTkrJr75y9u4HCBEe9Jc8KvTbKaNtVZaV3kbCp+9eCE1Fffh1Y/SY489lr74/DPpn/7u76bXv/fdtDw7myamJ4Q05GFqfj499vRTlrMJlc3Lgf/qT/80vfHWm+nVV99Kv/EbfyP93W/9t0mWidOrA5m30LXR5Ekabakq0JbysN+Ig43goUHh7IkZE527u13RP+ItBV3J/NBQw/GxP8U1jTyHQG6X7Ad6ZZTwoPBDIYRd4hyZ3EXtux8yPg2Krivy05cN9zi3rTWD0pKcNLTn3ZXW/92K5K/83FN/HUbw1iXXPsh/aMn9QHd9FexOZEZlv70CNhjtpdur99zBNyUQu/SJXgK6joBiqW++VuDArUA56MSqNEyiggHQFZUlJNOTEUMXYP7msgD5I2XgpYMF62BqlA6DraDKPDzORbHQaTk6oLm5afx8vzc3tkHpXZzCpuls3AgPHUUliR9ihsI0Eji56Ra/UFkT7JOgPRS32SREisQdECENRUJoVRlAp/7LCZPCI6o/TFTrk4GwfG+/CQIDFJY8FM3nzpxMv/Hrfz0111bS9//4n4u+UT+C5YiDO3duKkk3vfjiiz5FHgKPHz+edtURh0RnQ50L5c3g5GMSUBgTDSsgpJjrCEwVHeEfEf6xlDq7qSml1dxs+41dYUtrIudzP/szabcxkf6f/+V/kT764MN0TIrj3MJsmlZ+TpGn3tTZ/FQelMe5Jx5LL7/+ZrqzJgyKbKtOxxaOp+tXb6bXX38rFIXSwQq+sUPbNlU3lAAALvpHt027S8pMqzI5TIOk2m1CdULxkRb5QOGjHEOxCE8gAd19bZHvkRVeWMxQbR/gYHsB1fg+VPtB9BcHHIBS9AQ9D1XqAfEMj0hDWBeIFnKS0uXL59JLL731X1iR/PK/8cyvc63m7vlyKVlNCXJxpk83uR9noc0aEHCnEl669+rqhjR8R4IXTKVB3CPpfG7ukljnITMY9kPePCaT03R4B6p+QUIoNQotSeuDK1SpXy+y9FgBBG5eVa+Cg/sl6D+jZt/6GBsb9dmfRIHNZSve6khh7ugiTFOVxHEBna2O3+5lD8SWOlpb0jbaCCuGzL4qPc1BhyL/hvKAm5E814+9OlmRRDkqt9yR2GvK7DHSg3BooIA8xFHKbpqbmE7/zq/8lTRWCivt+94HH6Tjp06lr33tK+nhhy6mG1evpj/99rfTjTfeTqOKZ+8HG+0mx6QwS77ScSGHlna9VBe+mTsihUGHDL+UiBKNSkm404o/u9tt7yrlI1coBORwQ7LDx7q2he3UpQtp7fbtdOPKFaVvphGVZ0rVpliMSMrGVjOdffKz6a0bN9P/97vf5dV30TIiWZQFoXr1lLHpi0awhaEgfywc5T+h+2CJ0kcdUKKukyKQTSSds0umVX+fIaMfb3h3VA4y0WYrbsnf6FK0r+Te4X04THlUgbiDYRn6+fb3i1IMgzcl9JVIBilhEsi52ajraJnDAQJuhWhubjo987nPpj/8h3/0XzrFww+despPYVgb0TWeyLCWwFyZtQrueTbOGgf+cF4l13VEV+ZQrDs4aJB1A0+vPKcaBk+xU0xoHjw/M11MjDWKifGG5/PM+YeVvtEY1f2w0DFX1TxNP8/XhIe5K7jUKIVX5zV3I0yC5rnpjubpnsBRnqatqqhoEIaei7UU8SwcayNetwFrCcpIWp5UDQwMe30NjGKk/u3pj0d78urHzBiemE7WZlTvWNBj7iyCAeqvssjBY3WAdKPDQ07HOsuo6yvOeD6uvCrXUK6R8GPuTnRH6dVYmn8HL1TJYtfrF/AJ/GWc6KJcCYiS6J46if/91XaFg9suaLzfiQTzOhWajhWfffTh4tjUVHH9yvvF9VvXi7njx4v/9G/9X4unvvBssbq+UpzQ/a2PrhZbN1eKobWtYmlabTwiGVCZO6KNQxl2hIvH7QPDw8VeF1piDUzyKBkYKkZGx4oxyYWUihcoebrGWgt1Z5F8u7tTbHY7Rau77TU46tFQnkZjpLh59Uqx02npvlGMj08WK3du677jNaHu7lCxKf+drWaxIpxPPv9c8cZ7HxZPPP10cfvWvWJCtHa2O34w4DUMySPboGJ1NeSehdTGqOojGRphjQz5o26qD1LBEyL289DykjLRt+O2GBkdLYou62mqv9qPJSqe7nhNRXUfHmYfDIvBakXdq3fKxRrgoPqEgspwyTPlgh+/HBzAT6Kcppo2/JIL8R4eS4nE1eGU46yVtLrygJBiFK7WKeVQcq76Jh42qM7C4DRKUiwtLhQnT54oXnvj3R9ZkTxy8dTnkGTkUWmNlMwUIjmXE3Ewz4wVYha4hAihkLlqoWCzDdfwo2R0VQPIrAN1ocE3FutUicmRkULjZrG0MCdiFovR8fFC6t35vBdAZSSeYqgUFEcseEJfWUbJVGlIp3FFqbpwotDiqU84LyALB3EoGNKjZHxFCZRx4dSpeRLkheEQdl9VWZQHSoWffMEXaxse4e74CRINy74UGgtcTqp/wyPyC8EoVzpVKVSj4g+asKvyNGgJp6jSvRuTzMJD4yGh6gNWyBq4zQ+UIDrO6QQoZeiFF2z+EpeQNC+EkhbaEJj9ygQhyoKkcsU3P/kSjSjO2fGJ4uTysWJmbKS49uH7xdzMRDEi9ixOzxY7G1vFupTKHXXit/7sR0Xnxq1iuNMuZmbGvWnOC8hqU9PXUf22t9UJh6wUUOTbPNFLO8Xk5IQ7F0pnxPKEMhRbu7vq4K1iV8qjvdl0fvZ9tKQw2GPDU6yJqUk1AgOf0ne2i02lGx2UYrl9r2g2u8U9KZBbaxvF9bWVYnRqtjh9/nzxzgcfurzvfOdPiraU0ubquqSEPSjCI16ItSKZTjNkRc8gNDoci68o7JEhKQfFo3h44sZ+E8Rt2DKoNpDypg1kZRTTE1Oik6c8tMGO+g+LuchAyBb17LJgS5m0mMIYSFmsZWAKqUMYuJJNGUqX/dF2+13gChlFPmkC5AEZkMXfkwWZFmU6ZEpp6KMKt7JR88nyFB8YwITCfV40D3apvvLuFovz88Xi4nzx+hvvvRSK5NLJz5oAIZVhUxKjW9eZ+zz6ilEJ5qoDKpLNOCHAOKwQGIQGVriY6nQQBiJqg4D6GtoNMWutrxfjEtRjsxrFGuMWKB7VYQmNShBlZqmS0YhwnL0gKAgUGiEoCpUiYRINKBgrG4WbFpUmfDym9eNVKyQxiMV86kP9FFd9bGxFZWGmDAqgLXaMC47SycDP/hoYDS2YGPCMBkBhuq50GGoLL8mq/FAcj3NpMJ7ADEtoSK96WVYoHx57p4bzolz3hB9lwChIr4ED4LQmURoUZOyjgHZX3o0Hj6jEsPJYYcqPkh0ejjqgMP1UBkH2fQDK6szSYjGtDvTsE48V965eLaaUtyH+LA43itH1rWLtw/eKzfc/KAZWVoqGtNzATsd7SKQmRZrqpwJgH3tsIJv9NzwaRW5kINsCHaO9kRXRp2kCiUSPLC0pje1uW+20U3Ra20UHS6TVLLaauja3iq6tDUZ90TI0UjTbW9LKo8W64q7dvl20dzvFhzdvFVfu3CxawnXuzOlifnau2BYfr1y5Wly/dqPQ1Kt45PKlYn1jRaxSZ1H+vb1Bb5wblbKQLhBtWIzR/lg/tNNGq03tpIR2VDe1C+2rECz1xtioBsjBYmpKClcKrbm14X1VbGZjY92AGjWsa8k0TYOFwONyeCM03gCnlqY9wmpAfkIOKKevAD7JQTv9FdrkL8PQTS7fg4f8KD/H0b8srfqhXKRQd6Q8t1E6ons4BvcsK/RRjIxTZ04V83Ozxauvv/OyFcnDl0991tMZ/VSGOxX7STxKSTOFv6yIGGbFgnDSSUtFQ7zDxByEhtGasN29bgi58LPHAG1rv4SUMtn12NpcL9pr68WETNO5mdliUmY0j83QkJq9Suhk8qphMEEROE32hDMYjOlFR/FjYlVUKOWgLToN4kxZ+BVtQdZ/9xvqq6o5HGUUzAoHCL24T6OUDaKO67qU9Q2/4oQDRYvCpDkYlbK5ChJ2zaK86EhYcPidVnGjjF66sgGNKRt57CCQhqU9+InXI6OKFw1szd4Gv+iywqQMRk9dFeC6QQ9lm07yl36wISi7u1GWZuLCw72y6n50dKiYn54pJtROX37uc8XVt94sJhQ/q442p6npjKYfc7IiptUmY1g+4pXNffOf9lYZkjZGcE/ZUJv0GgYR6qe2ooNi9o+oLHbuDvGIW/R7D4raPKYLwqERn82D7OtottvF5tZWsXL3XrFFZ0a41WYbzWYxPrdQLF9+qFg6d7E4c/nh4omnni+OXzhTTM0tFiOidX7phC3elqyIVeFYlyJUCxb37tyRxSPFwc5mTzOk5OGn6sUAaCWoOkHjlqZGHVk9tCWWCG1Ge1JFLJb5yaloe5XDlodmc8NTHjgw1hjzIIXCwPpsiI+YpFgd6qpKgVUrn5Ut7SHcYLP4lG1YXj+dQglLAz+QwyMMvNASVzv8/HzPYBRyYppED+WFbCJbpJF8qe0uXzxfjI+OSJG8+xMrkkcvnnjCyCQUVhLuKELlzOpYrpDkxPcRzggXCkRImb0gKxBpPNLwEi5MfoQMhYFj9McqQLMxP3QH1gjQmBiTSSwzdbtdbK2vFbsSmnOnThXjExPe6owWHdIoMSylg2nc7cjOl6BhPsMQerLqy38RUdKof2acmaIwMcWM0r3DM+PKK8yikXY8Eig/jet41Q+c+kUZMJWpA7yOvEiLqSiVg/PI75cEJDAj1F0J4KstO9GMCCmxd0XS4dg1aUtDMDKGaZvHdmgK+iiKkY/tEWRn/KIuIRR0QhpdSgz6VQ6Ca6Wh5Fn4qBnlwgfCw4SmDSkpBHpCU5NZKYyNu7cL2QzFpJQK+zsmZEVMSoGwZ4Spp+ZaVgBsVvOeFOHf0cDhTqJ2TgxfKBLipExswaletkIkiODZE2/gJ/s8UCRYGNhfXTaPbe8VnTYWSUvXdtGWAumo8mvq1E0NKnc1+Nxd2yyml48XL/zcLxT/9v/i14vObrf44Y9eLlY3Nj2FuXrtmjr+XjGiadoHH10rbty7a5q2NtalCMc0kMCTeLemo2lIME9B4sOo2gb+raxuum4oPniqBlMbqq5qszEpkRneFxKgfNqyzMBjK1E4scwa4t2IlBXcQCg6styY6tAO4Ae4evokv5UJP7M02i07AnNbVt0ugxzt6nv6Q4TptpcmBn22+SMvOUyOCbD7DS6UB9KFaOAFV0zZgjf6K2Y0rbxw9pzb9rU33ntFdU/pl7/+9P8klmpVVHkFer4cV/FnGI5A+3sxlSR4JZz285Zs+AhXjP52t3fTdms7tVqbaXuz5U8++jOWo+NpfGrW13trm2mTvMLD2668ku+r8oCaz1iCN5fFCeRBJqvhZYlce7T3UvvOUAY5vf27wssh0PJDY1l+FbjvhcgzOgqKwOuk8iprhWVDSRj9pIG8LIbznVqiN8UDZ6Auu/LrSj2CFv/16lktVxZEmYQnD6Qiaz9dzmMwUYEyQ9QpQrZbu2lhYSr9ws98Ja3euJE25c4sLKTZ8VG58TRlfqgOXCGeLS26p9TdKDowQV+nbGv8LkMJSOMLT2XG/Tq/GCJ8jYgSXuPTjevoNm7KtdJms+WDxeHT3c04ZT5kYTdNicYnnnk+jUt2Prp+y99U4nnO7RsfpQ8//DDwqqzxqam0qbwG5cdPGT1+iQrzHvqUnrjt8j7TRFrwbasM0rgO5FUcdAKj4hdA2in8Yk7O3xL94EQugLhQ+36bcgcoeZlPNzmwCmX84RA47wPoL70Z/34IWnvyTvqeixT02YsXT6fHH31U/lb6+3/47b9rRfJvfuOZf5eri/BfmaO8GBwem6EyaBQpfQEU5qv/RzWyGPPfhAl6+AUdh8XxAcO7w2lnu5NuX7+uRMNqpHGFqjHm5mgdNXzLp6c33RghoFxlRloZWbiFLkoJ6Je5HxxKXJXYMiedk86CUME06mDlRApdM4NReBHIbXjccZ0GTOQMnMGaEFAEjqyhSOBGpCMPqXv4A4mB7C7DaYgvQ+NPUCq9KKgPJa5MCW5Igp3vKIsc1POJxx7W/XZau3VLabbTC489kU7OTadx5c8Kz22n+2FEIdNeFulWdCXELxRJ6XeZxEEbtGj0gQ+cs1KFocTejfKGXPrjtf3mBgqklTZanXRP/rubG2lVigX+g5tMLioKiXKom37IxflLl5zu+u1baWFpObUkR9vbzbTKcRfQR2bnoErklVNYViImXpEhX5GWenMAFXnz4IbcRBwHLI2nhmRoxzLClwDGU1OdzgOncYvvqj/oovyyLoLAEuCoakAVQP2AOGQl16sPSuy/g0ir/ojb3pVSNH4yqLZ2kYLLs099ToPOtO//3n/zT77lqIcunH6UBSRvGZep42lL6VduT3n2TXd0z6Ne38scivWSfI9lG1MfnorE9Ed+mcFDhcxvpePx6oDmmph6mLJhNrGwFeb4/Px8MTs1VayvrRSr9+5p2jNVtNY3/UTk2PycF2FZJ2BlHTOvIbN1lFVlmZKtDna/pj2yyfwyl8plLg19uwMy61jMg1b5mXb0fsLDWgprGBMjDaHY9qJvQzgxUZkvY277MbLS7Mnu88LVrvKMDhajmJUqmUmPF06Fz1YyfNQvzHnNxRVuE5fEStBQXagDO/lJ6xf5dOVRIyYuFrAxl/h1CdzGqTTyDQ7GtMbtRbSyZTPV8235oZ/0lMUiptORVzRMj40XS3PjxU5rSy20U1w6fqJ4/ML5YlHz/jHxeUy8VQfz0yemIIN811x8xKlCPRkZZCojx/R1j/mXpjMSARXEvFfxuniKKzrAI5HUtE+UYIKrLWLdgMe7O8UOj363ddU0gGMXvE7SbBXrXFvbame5baZAYhH80xSYd6r2RNJmq1mcuXihOHnqfPHRzevFF7/0peI73/2u2+D/8Zu/WbSE5zt/8qeST7UVDKV84WH6wfSKxVykCL6pL8knPom/XhCm3Vm3Y0qqOrIOIoUj3NEetC9Pa+LJouI1dTcLwEOYCmLKQBvJJ7/aSFGOl+Oapy7SA75GG1Yc4YTp15/OVB0yC92BN7uY+uIvZaXnSJfD4moZ0dUyJke/8HRY9C4uzBbnz53xY3umpq+99s7roUgunngYBF6cVARSxlu9VgJqXJ44RCFyLFPpnn0OsTgUDAgCWfALZjqtOmbik/BcIRA83BMnv4kUfjqN3ag6lRrLT1IkddPT08XC4nyxdm+lWJFCmZdCuXntuoVrfmrOb9PSSLHmMmoFwx6Vcc3jd7a31YhddWvhGhYD1LtZ6I3yoBn1EnmpMnPdEdFfJIkQnU5xY8MolMKPHlkvRBChX+1Y8BYu9CN4XpeQMDFHhnfMt7s0ojsLRUmJyEO5CB+L0TSIYt3gVhj6QzllwR6Uoh1kLs690plfKBr5+UoFQm/c8E15UcB+TI9TWurUuzftopvPtVhwS7ok0KyHjA7uFj//ta8Vqzc+Kk7PzRULE2PFVGNE/B2VohsuRsAtoWFxmTWRpDp7Hi+++qmYKQSf5GK366cPvNrPfg/aGr7QIakrawasH8FrK1UWfdWhAofy0TG3O0Wns1u0t1teYG+iNNrbxUaz44XWzZ22lMhO0VH6HXSXKsJTe94lazXV7qrXxibrKFJCrFeovAuXLxRzC4vFb//2bxf/7J9/2wv4vJMjFG6L8YbkR/LRVh76uyg37fDL8q8G4lka73yxR4RBpN1ta6AaUVgZp7otzMxZZvYkD22JEi9obm1tqTEkM3RwyRlvxnvgAKva1D7F6WIewpHoH2WcftBguVV89EMUQ+mXQ+n0lYoqQApdw+nOg5Ouvu/n6zvicnxWcAwaIbsiwDRILIsnnni8mJ+ddT1HJBM/ee3tNz21+cbXnv43sVs8cVEu/QliGmMTtgzshQ+XUxFNPzJg6mXgy2d9CFMph3AHcJ/9fajGBgyp13B2abPZTOv31p1iojGR1nXPEXsz80uJHfcrG4pT2i22nAtIp05r8460nLVpuoJ0JdjlnDHXki+0OaIT5TcaQ2lmciat3FvxPaY4AA5ACslXTtUKkFla5oWPhFIuIJJSYyJMeJfCiV2+I04mr66Nhkxc7ndiXYE8ee2JNATm6QO3VTPTIMQN3ukQUCu3ZFklg/1kKMveVc1VyKTqOaG6zIuP50/Ma2qZ0vzMZJrg+7ni8YRQNoZjq7iUNjkhyXXcByJq1zjxdsQX3Qt/lBjgHKoU02FONAP8gXH5nY7MAuqLP65y4vGWpiHNrU5a0bSWtlxpbqV1leE3LUjrnMOmoQPzVK/TJ86nmYWZ9NqbrzmW1xjW1Z605bB4JQvN+AGkszHZ8O7ZHBY4S+rLyyTtKLqGhAu6APgY/I9XJYjvlHVBTvDzUX3ac2Zy2nXla33kU2nKGvJShbK4iqfPcqHvwcFm6IM5Gl5DmZAGxn+wQEFuXgDaYp0Szii96xdxZ86cTE8//TSpSmKG0u/+v//wHzj6wvkTD6HCpOM8hPnFfw8fSqtgBjDimeBoZAurdgD9KptFalJZUPq6agKkG5lQvoYLfx4ec7imHMI5kDRFUt4cR1rw8FCA8gdSt+iqvME0Md7wx5GmdL117bri99KYyuMZxfTYaJpWZ5yankl8CV/DYdpVvKhyWbJQ0qjy0UN3t+NbrtSDbe5cJT2p0+ZTjN0kU95rM5vrG2LVThqfHO+9yzM8KHpHRtLo4KjT96CjAcRDBsxiWzLbm5No920akxTJutBAHnNiWT36wW/hlDTA61AwZPB2MOWPluNYS8LJB04cGU13CXxCdFBzKxWsGE0sOeMUYZEAECcjzMaBsauuCNm4wuenJ9OCOhAf+p4SD5fnJtO0/DPSINOsYShsWPwYGR3TjFb8Uhm0bbSVxiK3t/CrDThrlQ9dyUQQv1SXPfbGhtzgTC8ypDj8KCeu2CVMgmVZaH7C3mXJ396O1xBYX+DYw05rN3HsIe+8tBXeEWNZW0OJsLEccea9oxZn58IB0cQxju+99376pV/4xfTY44+ll156SXXge76j+5UIHQg61JNYExH5bj9ZGcZl5GqKyfEJ5eOFPCk/XqAR0GYoD3jUGB8XEaXMSU6oG/rE7YHZoXoMDUrZqZ58PxelNyDcQ6N8xpVUAUGVQPWzgMjB8wyYJchUJegQCDnqQ5m4lM9eYRWI7fowg1dE4jxaCkOuUILknFP/e+aZpyXPHBGAPoi++vIrb79ti+SrX33qF7h6bCg1ExrKI1s/yMzOGsr38gYM99Lk0SZAGKq3h4GYrWa114aO0odC9z/dH0DA2ZpbW2lrbSvtcJUj0+LyQpqcnFWLT6a1rfgy/Fan7REKKyVGvJ2kubav9CfK7ShthLloZZ+UkthSPaS45N+xFTKsctYcB3DSO9YJozWjGM1fku5r0C+gWlLlk4xUuomRlipEfTMvcw0J77O059MIpvS67YcAFd4qAloA6tRrx0yHwF6XKytMl4UZWR1CsKw6Lc/MpuXlGY2Yk2lsrCGSOfk+8NGy+9sUEDb9aVzVyMwZpgSpbvLsiudcAzLF5X1ZJ7CBE8ugZ92VTMMSYRTnvoN1w1XWyLrK2cI6kQK/K/+6ywmekdP2pYoJWYrlRAKIw8KMUoYVFFYoGkQ57G+M0eYdt2VO37MwBVhngTdohCfgyfLQY3cIlSBwmzaFMUQQ3lD9hxvira5bW80SG7Cf3oDMu08P9zWTAB4RjtVt3eQSqgnjvm/xRDsCWPBhrQeOp556Ij388EVnMT+or3x/+7/+h//Y2c+dW74gnaO55l4xyBoGg6vUsUbD8mpFGIuX8lsNoa/8PsCg5n6l6tQcUwg1puBi16bDP84Jf14j2R1kDFNe4eX9G++WVbgSGac6olcbZSUUk/PzxbTmo2MjI5rrbhXNzc2itbZeDIvGqZGG3+nhzRXVs5iebMinOff6uubanFXR8V6UHY7WY08KZcqx9X9wQHaJJn9TE+PKoYns3kDRarWK8Sm2co8VEjjNH9nKX25jVnmyGDRXZO7MOgTrj4y91EO0jmruPaT5r4YizhmhHM4spd7Mk9kJSZ3IwxAevCOv5t2lX0mVpD8PjitrI8FDTTHLNRKNESpDN6qvF0m8uMkiM1FqtWJgt1vMjI0Wx6Ymi+XJmeLkseXi5PFjxYL4uby4VBxbnC8mFTfpvQ9yjVHjZbFxj5UD1kRYw8JPWRgcuniBdXtbvKWO2Bi4si75XhWBJ/CGXaTQvqM2xe3tsZuVq/ipe3XC2NErZrEztCW8nXarkEVSyDKxUzO4fHVWtZT4Inzymp5YO0l+f2dqfELtzN4NaGMdDLrlV54hzn/Vr8uuXAXDZxZbvIlRPGafj1kpxCPiM5vXSDs3O0fh5g2bHLvbvKAzJBlhtYTD3iQn4tmAZBq8nBTIAwDOmAGgFTpZsKSBWedhLY12zbz5tI5+xvs58Y5OhKmji3+F6yE1oBJZPFWbyb8/f5TldoSX8FwVYD2Qfu9XY9TmExNjxbOfe8r8QBIwo6CV/vHSy2++Z0Vy4czJC+xEtSBKSCSS4gmthC+EkXsWYvckpKUsCBEKRVcxw3Mb/DHhkVIxf8r7WLjpX0lbOp88JnzQBA47/H1HGFvFyTs4ystQIwrcVYfcLcbGx4vZhblifGKqaEkprG9sFM311UJmJvMBkb1TbEnRfPjBe1IQu8X81EzRabalNMREIUeIER7eAeIw51abpxssMMrfantVnk7FImO321I/jc5AfgQSRTc2OGbF15KSicZRIyicRhw1s1E20fkRTrYek45G31Mal8/CMXktREatepedTX7yW8GTVtcQEMoqX01g1yv41PE4QIlJA7QhPAwQKFQNNYWmMMXxqSkfGHRyeb44e3yhOKHr0tJyMSflOz424RfUds141ZXOhZJwuXQKylSHVcdnsyD8kUZWGO/OxJMZlh5RyPZrHjyozkUYK/zCWDraVmmUBxS8BkGYMEox6F5tx6ItfmEvtvc6Km/X56/yXhKbvmSBF7Ih3Ek1ippf26IXWlkQnUDooVUFEGfe8xSFujhNDFgaV32eq8OVD/4xOBJvHqucMfGN9kMx+gxatID8EM8TpBFkRunZWMimOdMiWdpGIcIz0UybNeRQZgwkPm9XAw9pB9Vu8MAHRNOO9AvLQvD7QS4P1rldkAVZIWXePNigQLhSHxRKFW//XraI2hU+wgcMBPFnFFypePzxR4vTZ0/5NQgZMDY4kC9k86WX33jfiuTs+ZPnQ2XoVw5m0q1cPNKhRLJyIRpwuEBjobSTmJH9KHzJIP0slAj8RglUruWgEGkVVjrvDOXJEQJph6ChuOh4aOsI4+kSuMTzEErRMjwiwZmdLRrjDY2Ku8Xtu7eL69c/Kq7fvCmqhoqzp0+6Plc+ug7xxfT4pARAlol+QwONYoRH0hJ0RhPXTUIs01oKJR5Zd+XXIGgoq65RLk51x4bhkeHQCFyQ4KogXpwb4UUwMZTHhuANRa0yNLqxLIRlgb4GHyegAdw7Ts73imQk1RRblkfkaWgUtTVEzRTP43d2+Q54iO6HD6gzYz0ROqD046Ln9OJicXJxsjh3fKm4cOZ0cebUcrGwsFyMqxPw1GKAjumevVMMMaRJiNilGpZFqRSlOGLEU/vQGWg/FctAg/XFIprHexXsBTX7USw8LlRbKq05pSsKA3tC4mDns365KjwrEq7wp6MrLca1RRh1Vf26crwJbRDfBsSjyWlZpbPzPrkueKUo/2NLf7zbQ3vAJ9oOCuA7MDLUsBwB8I22BIYUPj49qfQcq2l7VWUHXzm1nnBooh3A6B9trHbj/aWGyuLFRf05XZdHTSrTbUUbavSnvcgnjoke2lC4P8ZFrar3pfVZ5tV/42bLQyRFJn0p02Q/WcWFUs54Uke96UuLi7OyRp6RkovBWyKhNrcouE/+6Mevf2BFcvHs8lmmJX6TV8LCo0ePanLD6vFoYjQWYWg1zHGvhcofewpwIxKU0F4xch40oeTQnsYRjMWcv88RLhcadlBaHn++Rpjzi17fi/kjDWlzWQx0MN7B2JM1eu2je8WYpkBTslj2doeK6zduFDdurWqqIXWn9MNq+G0e9QkH+11EmDgTo5W38cuxZ6ShtAzLjGqMNn6HRXk01BTj40x1NKQoX/BD4aZ/2I+uiWNq0NV0KqYqoUF3GLFcDu+2wCdGDpUlt61ybZ3omq2NtoZZ0tvysGP0Eh8YGZxXQipliDIJ3PBDnVb0esRR2LjSntf05fjcVHHu5HJx+fTp4uyJE+5sCA3CjAXnjiyn2giX8qtNhc1ty8trfoERqVMcbzF7BIVmtYPfx1DaPQmiH1+bfikQ0dezcJTPZn3pbNEof1cOhbUtenmWSxrejFVyWyNMTNoa+WUElVbJjvmiabqaI9rNPOUqvrKPxYpBOOEloy1Wovko531GuvoxsOSAOpAXKwSrgXwjmr76tX+Vg2xx9EW71XQHRHEhE+OKHxDvd7fbRVtWErh2BlHG/TazdeMyR1VH0SU6kK0sa7jekoJcpiXL+qd3IVfIDZYKuLDWuGb+4Kg/Vthgz1IJt92TM9otZA/5f/bZZ4rZ+Snz1P07O5XBVYrkQ/XdlC5dOHkGhcRI5jdF9bMm430KCQ1zcIQH4RKf1VkkeBpuaCfUK7NMsV6dWpaIsqibxoiDKy0UOyXguTPWRm9q8wCHptu16RuWSDUMXOAIP89tFK+4za3N4soHV4qPrl4rLlw4X8wvzEioR4qrN28Ua+rMSZ2WjjYioZgen7LQ8mKYzX4J1o4Y25Y5OiJBCkUoJSVF2W5JCCUA7vAalRASRqxt4YojASQUCtt2oymfwrFOxlFWO+1oTDWImlMdTNMy5aHRaGwEGiGvCtYQOBWHYsdMpYxQGqLTacThfK8Oyxx2WNM9yvUp97SdOp/3yChsXPhPz81KgcwVj547Xzx86XRx+thyMTkx6c7Uc+q40GZluRvXISyOXTqdejR+jbo+h0NWifSFwiU14j1WCefSKJdkRe0jeaGDZ2uTYwGwNMIC4VxXdThZAlgbXnNTGOHIGKO8JgUUp3JQGrKAVA8FW9kwrYD3nHfrt8HhiRydA/4w4PnNahG3Df+SFAXxSk+HRYGPMFiyvrYtGqClzDspxT/sQVE8h+9yk5PT/kTIlmTI53NIPlgPmuQdmz2Ud0tKRLJAGUq/vU0baZAQHbQRA45plKLxlEBl065CrnTRecGZ22GPN+iV31NSyQXx4UIG+/dVR1zILPdWSJUr/EGZcYWmLEs46EZJQDNyFdNm+LRTPPbYw8W5c+fk5+Xbfh47pef6ox+/ccWK5PzZU6dRIJienK7N4tHwKPfhrCrKcBl+umPEEh8YxXS1EsG5g1MZ8y2cwrD4VR855aPTE14qGJQ/chsOLShG4yRFPkiJfBIK7vETlnHE9EdC2aSSmIpF8d47HxQPXb7oHbPXbt0prl67Vdxea0p5qJEG1FhqOI4t8OvbmiJtbG0Ve3RGjeZbHploTDWgeglhCUFV7aw8NHrxQSheUpP0e36MQMBwBBb6bcYqHfgRdqwYdm8OJPKq06ksKyYJy5CYwJNBMVZ8pgwpMVWMxvHbvHQE4UYY9jcilpIUkviPYoYf5B2QsqJLYhHQ722JDOwUJxani8tnThaPP3K5+MzDDxUn5xc82g6oYUjPyD0g+qn3ELu6xEuUCEKOab/XUT22u+KdcNObNd9A8blDaZRlJCU983JO28e0Z+qDcmbnL1MX3ytrF6Vhy0btpatqL7/wiJ342WzIFVUC66W3zDf10EKGpfnJRrMWQfJjwdER3AFL/nCdUBvQRlIR0e6s/cliGhBvqAdm+xD0qjB4Rx6si6FBlH9LSlFDqRTNRGNKeQdk/ciqhE9y6v7F7NS8FAZno2wXzU7b1pgHFvERGuiQbOajTH/BQHTShsjagJQPONksl5WHLRLaTfipK9ZrtqCq7b7/PrusRPphKIWqAzcvVoJ/zzKLjJX1KemG5gTNUqQDkpsLF05LkTwm+aPf0t/Erp5T3yhl76WXX79qRfLQxeMnbS1INoVLGpOFo+jQmNuY6hYcBAyBULyFpCSaKYn9EC3G0SiEmUkOk0sjZkw1HOet8TswF1eGU0EanTAJt69uAO7BQS9Rx5PmoIHGpBg4C+Lqux9IvFKxfOq4X/m+dW/Fh9xMT3GivdKo452UOb+2uu7ReHhsyAuqnNjFd2K6shI8MokGPi0wxH5rOpPfrE3FlnDuiAb8lNshnxrRAkxnUp4xz72VdjMUjoV6YkJ4lE75GMGarZbTc3o6J5+hPNiVyzZvlAt1hQ54BU15OhhObSMF4LURlRPCTZniw6imWtCLUpHFMCrazszOFI9dOFc897nHiscuXioWZzS62qxkSBj1fFlSpPwql6dKWA+6CmsxpA6MpeVOoPIw8enIfsIALaoPgw9PhTy9Fd+8e0RXply7aA75USJep1C/5UEPVgjmhddBKB61ke+xDhyvcF4kVrynVKKL8z9YpmJNRI1WbGsKFBah+JT5ow6BxclazQ6dRPHBN3W2btlZ5dyZh/aKFgvFSgOvecKzo4GCthgbnSjGJoSD8tThd8QjtvWjAEZGJz0A7UjBtrpqS/WHPZ44CQeWxKA6EacB8pWBfvnIispArsUjrN8cB+2Wa+ginWSsa+VQVRzck/4wt1+JZBdyUjrdDyHHSp/DSIPMWfmJZowA1gRZOD+hfvLss08ZR8YH/X0Hz+gbe8WPXn7zmvCn9PClUyelF6SR1A2lNMQXCbdGSwm0FQaK2668V39wvALDylBFyrTZ+iCNnZRTpI3wHI+yQlGZSDpK1RHWCwevmKJ7HkflsLbMzKCx4bJh1NvvfVBstbaKC6cvFHdu3y7urq4U6+sdMU2dQ402Nz1d3F2/K+GTeKgDjA/TkUZ13/ETBU5HGxOBaGs65qSUE/k4o6PDN2hQDHJYNaxBIEhZ46PMELLRsTEv4lIGimhUOBBaRk/8m5st5QXniDvBqMofAL+Uy4DC4r0l6JKw7YhupUVZ0Ngow1FZigOjQXds7yd9XEcVznSB0WRA5Z+ZnCi+/PQTxRef/1zxxMMPFzNj09HJmY5KkAbVGVnUjREyLI4BKUfWxWg8HzAlt43D3GOKIf57vQfrhyvv+SjM0yDJgwZ+FcG1nBKVV/UfWRdqSymJnjVipcVzmlJhyCUpCZUcCkPNJFGR8mIBEqtPAXJYaf4mkPhnRYLCoB7iER1xrHzd3+a6+SO3E0pgFFkQPiti+clPe3JSG/G0N3GkU4TbjXCHib974tV2Z1PhHcsDyoh1nx2VPyo3vTArZTFUbK7TzkHXPoUv7bwn/oMT+k230wQ9bntwOo6ys8s4Kk7yks/+GZBJ5/pJPkLe40pY34Gnf498UT/OavEiMHmV5tSppeKFF75gI4LBYESdOPp6uBzWtX+wePnl169bkVw6v3ycBhu0NtJVjY5Q6E/3aDs6PEoihMVxceJcGVf6NYCLd3GfnaRjbwhLBlNIjM2OqYu1sxjySY6RX4i5diXsdIKuRoQhdV4sBxbmhkcmi+vvXTFDZ2YWipWVO0Vrs+33MzgzlBGK77vytbWOcLBSPzUzo/mw6BK+DU1/UEbgh040dqaVxuJzjlguNhGhh8fLirNDa6vhZzTar62tWRiT0iB8PE0i7/jImEzgrsqOR8RZYNHsTi/HoifnivBxpz11XOgGD2VCD8/ySRvpKJ/2Cv+o/Ajeblv4Vc7pmYniGz/35eK5Z58pHj59VopOVqWsjFENEhIjrzewnZSwIXU4rnSwJCXEMYLQs6fReluO92Ywy3dVrj80JX+/oct70cmVVf5d0Y+ftSEVIksH64J0WBNSTnRwWxiK05WnWFYmahN1yYL/nCGSf9vqtKyLcAgRFkRHCoODnVigxWEZ2tIo2y4xJRWtXSkbhyuM964YQVEE3NNZ8e+pbXiCY7/SYI1MouTVURkgsHo55cxKWvxpNqN94RH4kRnaYWZi2uVurmxq0OFxuMLLsrMcRfm6Kv9B+sJSgLZoT8ogj/E8yJV4LCNlWB7Yqv6eU1mmRek7qqtlWLLLHqi4puLhhy8UX3jm6ZJm6sFMoszXC+OKASGndn351bduWJE8cvnUMguZeVxgro9Jh0JB7DCE7QVkYcgM4F8kGFRK7uWX3vJoIpLk8CuMKZL9lqOeo8FEz6dzVmhxZWRjfi+xlGEuHJoa7W6jqLa9VrImS2RMU4Zms1m0O3Ka28O4sCo0jZEAZmay+s5aUGzoEnPb6jSKg1Eom2FGNguU8igfe0hQNOQPAZJTA4zqioWBcPGECHOvK3z+LqxHAVkP40Myhzech/RjWB9YFuqYjEqjQzKF1eNoXFsGyss0wZ2jFLYYEVVXpoMaUXj0zPoMByVzPCBWyJ4stePzk8Vf/St/pfjiZ58szp5cLhocrdhVh1U6Ee/1GL4oxYLioPjA1AMGs4jKoTvUj4OXuWI5sE6iviualF3tPKA2xx9OnU7KQta4XRfh0lQVOeB+QFZIV+lVIysMPypGKaBAJG4oqgRton3bloeUlzqYKuYR24uXqqsqqU6tUVw0d5SWjkAbdcp2qSqSYfGOg7T3dtt+2ZDRe1ftYqVdOqywIfGF9mJPUB71x9UOjObeb6KyBxriucpl82K7s+U0KBfqvStlNDs5V0xOjRYbG2tFW/JnmciupKsrHueBaVj5GFT5EF11oPBTHdMadLRVr8BDPznMXzrRGMqnEvYgBz0lj/pKRDhHJVsq89lnP1t85jOPeW3NXVrtqCY84FjzqoRIHn7ykzdvWpFcPHdmKUewmp0BhQLQaR2K/oh/Bnwg5VrJFZdS+/AMQfJ2wGEOHxb+6RwLgoxSmLvgwclAKhoy3e/evOlFrq5G5s4Wq/XRIaxAGAXKBtpW4w1Im/qxnjrmnjrQ6Pio4qVMaHQYTqdG8CRsNFabRrP1UVEkSot/WALIW0ot8iMcpJGgEd5QQ62s95VIkhJBcJg2MD9GQQzsbntBk3K2FcbOTWjg6Q/Wxq6UWkOCxlrDsPI1hsc9yiJ0jGTjqke7vV4sjI8Uvyol8tSli8XysVkfmeh1DOUZVF4si0HVVYXZv7Ore9WRt6UHeNqgOnjxUh1J1ZA1xny9vMoNyLq0cpBW99MqxcX8XUpEaNXlPCWRilJbSTnYEEFJ6CoBRZaYmjLtCGUinpLL0wMpDPGcPQ8d/FyNTMqDe0ZRzHEp3K4UAdYNlgnt5bagzXS1pSc6/WILbaf4XbWL05SOzux9ObS16o2fowHGGxPFBk9nhIvFx4E9lLasD1Wui3K1/DDFTN5awF6QldUNlRmKhYGGNsvXoKdarmQCRUKY6PRg4XBZnNCtK1Y4cdSDfSh96/OAouq5T6lISseAhxXmWQL1kCL86s9+tTi5fFqtoxbCOKBX21DIDoNBweUlO1K+8spbt6xILp0/vigeinCEou/osCrLftVHlZJ+UKI85ciVdkeVc+fIThlwbHDxJhffq8MMs2FGI69NSYXL9RZZaThJra/qIPsdawJobEZwCcGeRk4EgDDlbeuexVQOAt5utovxsbFia7Nl85oOyDyfYwfovG3hY5RgxJlUB9SwU3BuCYqCQ4lRKuxE9CKY8nNYclcjBQJhJVHWFcFjgxWPGffIz0gF/WocBIXwYYWvSzAJb0yMFtMTs6rfgARNAqVyJyS4vI5O3mH2nKAc6EzCj7BS92GNrsMaJfk8KPscwqRXeoRcuHia1NZUryHF+Cs///XiqxpZzpw4VkxI0LEyNMRLSaiaTDM6ulXze4GbCQNrAL7q/6DKVudm5MeS2lUHYkHTj2fldoWEEXRbNHlxlXvVvyP/jsJVAHMXWzx+CqW4QZkyPMJn5Zb5NVo/rByUkEZ90YHFMiCxRLlsS2htpRRt0alymW6Jvt02lojqIrpoL1sq5kNYdJYRZEx821N7wZsusiL64R+Pn3tyJVpp0z34Z2W85wXxMfio9MgFPB0Qv+Gzlbp4guwhh9PT8VlOjgdok19tTTkoD9oM2cpXP71RHpdvWVJalUd+cGa6hpWmobZkSutPdojfdHgvgrvcsFQOd6Tpr3082EVdOba0ofs93T9y+XLxpa+8UEwxmLkc8NHPDpTRpZ9F/+vqHp5nvkuR3LEiefjSmcX9ekaOBUy8hrA5mLrIFpe/78QimUGK2ae9cGp03p0ppz07dsouHBItOSkoOUYonE/5J0xpclzfSRtr5szIxr26vWiDJjpF2+/L8BkC4ham5ovr168Xs7MzUmBqjFbTJ4nTSb0BLYlhmN8SOkb+VksKyUylocRsNW5DU6M4YCfScLXpLD8jBFYFVgbTj2HhAieH2yQpNtLnEWi3Es4GtUkpjW013ubmpiwFCe5Mo9hc3Yw0Sgst4N8VbsrEPyHGgBPFNUxDI2QoRXWmrjoyAjkiwd9ttYp/6+deLH75a18oTh87po7cKDprG96xOyizgL0UQqRO2NHIqqvw8b4zI0TbHToeRVJWd6gj3pFcgqchR7ISVokaB8uEtS2mKbE+JoWmOOlq4VAatXO4HW9WkyqRcpBiYLpTygEitCv5UqmySFijkTUyyPkxWBtdiY3aDZpVLxRHmw6nthlUXXgShlJviWd+Pwc+iWb4jd+WIgrfo7Ta2f64sr+DTpRkrQxbDqINkYexxnTRklLY67bcWRgY9totH+q0zUK40jDIcHI9g9bmWsvt4/IrNFg+1H6UZetT5e2yj0XhxGP5WNl5ChztTZytERQd0xvJKQvSgbOsh/0Pcp/GIkHGuHKOzXYxMT1RfP3rXy7OP3LRU5iwLT4GSILrMrnhnJ/yVu7VV9+5qzr5PJKHuQKNUd765I3WePtzv583I0tPBfKbop8Eh6bqBY7KKzHmEM9DwEWIlH2Ucd/ZkK/heM716HS20+2Pbqc7V28bExh5cxRH3sjfSLc3NhwHqOHTTINj44jtg/FLIqrQo1D/GvpHPEcGdhRD0lwmAF6AdDMzM6Jh3fTNiE5CeduUfIDzlun3FdLDFvWD9qhJgHkhnL/ywhfTv/fLP+/jFDK4XahEicNeSiyvnfAEtpI/9uIrb/opKg0QvriCtIzqhxLOf5VbhpsC+XMyyogkunIfGXzFl+/JZz+3VKe8jyttu031DeXF0ONlBXo81rV6zKNlS//AC3+jFILKNlIBjZlp+ylsw3hGfcTiQQDtvrakDXM6eRt4yziXonuajLY1UBnqSVERcgDKdJ8EVAPIzClliXKeeeaZdOnSpSgkp3sQlESUrXU/KPh3v/WHb1mR/BtfeVJYhbFEOhaX/VAG9svtp7LvkwiqwKFJxxqHl1uBnI8qkbqT2qnd7sjXkE9X4Wiv6dpO6eatm6nTXkscG7LGK+LKc3NtLdKAQ/84PiCzB2ECT+ZcY2zW+QFwVEEmsMvb1w7ycF8FC6giZsf200pF2yYiyo90/fz5fj+oxhUG9ZII51c+/2T65ee/ko7PzoruoI8yelCW5Qv/8ZT1jCgHGKhXxJcpTCAeQBGdMf0vE5SM6WNSoVVcFcZF3SLO//XPtdcf+Nwe5X0k5XiH0q//5lekMOQ42rafbj/0yC490ABruM46TP9EckNMgweRLDMuaOUbzW3FGT80KvNhZVUho+ZfKKc+SPxKzCUIGWF8wjVD9aybfWn3YcpQpYb4fN/3I/PLy8fTI488qeusa9hrw4+DCurwVssqQWh+51t/+K4Vyc996ZnzDqwKXwkcv+yI8ByWxBBC/qDYKkQFxg6mPSTr/UEQESd1j+vX0o/vq86PzadWO8JXV1YdhjJpK6zdaiuunVYRTBG5sroqWukMxBPubFFWpcDw8j8SKKl9OUmZzZDzkqYHZcI5GENeInNCBexLW4Fekgo4qxmsevHL8Yr4zMUL6evPPJsuXjyhssQVRTp6PNLDrihKfIiLIPhmmkitv3bJt0ijeK4ZKjcI4MG2u08oH5C5GhwHrpc59c8lc7Vfd/fF9z34c11EdZnnpwO3C5CrApLMO0HwW/hLATG/7Ptk6LdP0JVvDwVFuk3LWzzRLv28cdf3HQRoxV28eDGdPHmyRzsQ3v79fjgcXw8q0X3vgTy6/Z1v/YMPrEi++tUnzmZNUeqLPpQBvXB7xh9IWoZ9eD4pcQn7y95/x20OsRAJuG+t6I4OhL9UJu+8/U56551r6dTCfDo1v6CGaaV7kkwcsCLlkomiy/g2Q4XWqGW1AwYcYOUDIXd+Q79Iy+xhUGn/Eir5S3/mPPU9tTCevvbZz6bLp06lhdMLUqgLaVwKxHzSv6wOotpSu/LAC64tFKyunHZ+f2uWHZl0XEq+7gNwhUfOJQoi/f2g+H6SEqAh++TKRmiXZaLMfNW/SFb+j4vLdh246iZyfzrIfM71pibwDWTBD7wV+n4aJSJ3MO1B7hp6NGSIAA5ai3JLuRM4jeg7taD2nZ9Pp3UdIyFy7wEDyKX2S4t6BM6PA5eXE++DSk3KuPuSCP7O3/lvr1iRfP2Fp047BJgoryUEDfpfEnMfTQ6ITAeyfmq4DydwH7JIRXCzvGZoNlu9+7v3mumlH73kb5tMiIMPnz2TWorn+yikgxFN4Wq17skXOJsK7QmNnBl/GMdKcJry+nFg7FFED/8nQeTJ2MvMGYQEQSducXwhPXJ2MX3p4UfSGdVxcXwijU8oTn+cZeucSouyuHLliq8EEj6hdONKD5CS+kdlxFmYK8jkxjdi8EREDoeWnl8Ab8ncjw9U+1NVwPElzrJMX8ArT4vYSlbjUXiZI/5HkK+VpJ8I8MB8xOO8wdfgiPhR1tll/pS4AdDyr0QT9wJusx9wU+6DCFhcHJfT2K7aIbu0K7Q89dQLzgNep8z5DyOwh7vaUz4OgrP7oMS7H33lrszyt//uH35kRfIzP/P5Ew6pQHmIXEDlpu8tCazEfVqSHwQ9VEa0j4L74GBZt2/fTkuTS+n2rffT+++/r3tqGakuLC3pfzNxKCP9wcczCj2XLMwA8dzmnDlmX1m6AUc1/uPg06arAoqAU/w4jg8M4ScmMMEZ6rQ0OZF+9vNfSBcuLKUJ+ZcmlntsayoDfACWQKB4/YHNYb7ABsXFcZUHoBlhLrEsO5JtlTolaCmD4l959GDgy+kiOuoCKJyAsnygvLjMXN4tfLq61cJbgUxLUAFq5/uU4PbUv0n9o0Su++kpsf2UeB8EB2XA5ZdAmxyECbXtheULaXJJ9Klyzdu30i1dv/CFz0s2yvYT2FehOwIOg0MKORRKKnt8+DhQbJn8t37vH9ywIvn5L31OEljCVHntweT9QUAZeD/th6beD7nyun6K1PugT81mXKZ0v7kZglV+Re2dd941fu5ubt502OXjl9JmKX1biskfXOPOWSOqBwdue1Ct74PSHBUoY0qdEhJd26iiIEo8PjWZjk9OpRO6/vyLL6bjx+U/fplaqe7vpK2bN9Pk8ePp+Injzj+ltJPw6TAw4oiDL/vq16tgySxdxOnwC4KmzHtyC5NRRQNHdJljC+oCHKKbMkeEReJemZvGV+ZQWBncA+IB/uM9GP9x4DqKv5QMLeIOIfYbUZD/U+H8OCjR9SBKC1AT7oMsh8fVfpcvXUo3t26mTbWnGjC9+NTn3JbORMKDmf91QSZKkNuwCr/923//VmmRPHfMIYeAv6UVH9Q6AFOHB5eBXHgwe2iaQyHnyHB/zqnDkFWzbGykN998U5eNtLmhKk9PESQIgT05PS1fZIhwsisuolOZxSlCsP/1wFT105EPgOiQ4nFZ50wvNZguw5975NH0yKOPEFvGKcfJU4ojfjo4KKYZ1QNBqTZL5BUIPoFB1zJ6o+J3ip4/wPElL3uge3DRJhnsE7PjmstyUAmk9/8yfj9slAnJ5Zwu49NDyVpD5k5PDgAF/etq/x5r5HH7VCDXxaD4U9Mn7YV3px49lZ577jnf/3mgV67gaFWLNjGtJfzu7/7BHSuSr3zlyXmHVGC2vBp6N/tCD9xV4KeP+JiYj4dZZVyLp7TGwbdecUlhBK8pkus5Eh6AiLHHmTOeDAdujwxPnjtnnKbpYGEHwNT2/wmUXn9UAzxPPvnkvjrxzeRwviuvQD/N4TWqxh+ACo3mlW+h3UGHQkStQUHpi3z78jumhByHN/vjj5D7yvKt48sUZfyBZJ8IB9mT8XD70+L6tHAYp2knl31IwbRneGhztbfa/VAk/32B6DvQeobf+Z0/XLEi+cY3nvtU5N2nbQAHHhrzQPjpUpeQM/HNqioC3XPr4Pn5tPLuu+ldOUJXVlbCOU7/+ilLH/4AJetHV+DA7Z8bLomA+UsqQAih79PgrZJM3X71G88ZT0TkeOqiXxnm0F6S+F+tp6F628uHVzwj8lDi4GX2HpIAPA/KKqAdSl/896Wfunqb24xEOUUvZU7DrxdYif8pIFe9mresxl84ZLwVdn88VAiZ1xTnOTlkYD+CT42tAkesnbIHhj6e3/u9f7JmRfLii48etLIEi+X1bjqW/Q+cAN0PP0XSB4AwHIKkT1XfD+T7u3fupNe/84ZDjh1bTLpNb9wlNkBB++BOP6pEEN5q8F8EPProotAfM31Vej4OIOfLLz6avvzYo2lxMZjRY4nZoxT76tNrqQASq/5ViJIrgQqIuwpNB/J8GiDLIcU5DLhDTKWIuzllJcOdAzRwd+euc+5Ld7dMV227ivcvNexrn08DyoAcP7r4qK40euboJ8BB0TjAoMP5VWHyJwD9KsPv//7vb1iRaO5137JuzM5K2HfzFwenyut++ITCcqZrcvi5AqX/2vXr6fq1H+haJj0Z+H6g8E9bDWX9C4df+ZVfSdev/yD94Acfjz3T+G/9ynO9OfGhdKtyp/4cDXMNxmSQ93qPgQJ7+/GZxenUT19OFU4Ky75yMlRoOSTW4BTXr4lu/JX0fW8l9MHgGuifxOB/NGDRhV55nnuOlhAnT7lF/jXAg1rgAJTJqqn/4A/+oFkutp4/dM/M4XChvD4YPjnFx8CRMqd45Pn+B+GPS0rs2y39XGIbby+oGr3P/xcFv/Zrv2a6cB988PHYf+3Xfib97IU+Ez6WHZV0D4R4AlwCNOy/BhyGZ1/GCijtIck/mZKcYj/eQ0vZFxg3Oeh9NWqvXQU/TVudPx8t/0lt8JcFsixC9wW1Ne5/ODi0pQy/9VvfbluRPP7445/yTaCUniivhn03fznglVdeTUl/GbL3cblK8H+v8Df/5t/09fd+7/fSq68eTsWvPv54+tVf/XQMfdy1OQAHs74SF5emMl8hgDCle+KBDReZXinTZRyHwseS+uDI/Wg/roAHw6tq4wPN/KlBsv7ANvjLCrT2E7/6q3HzlxAk19tWJAIfJ/BxcGg1/hLWTX31Lx38qoQA99f+2l8rQ/aD40v/nxsOIujxAc8DsGfh/JRMQxHeB4eiJrCaNt/3Ex9MAeTY37sv5hBQkk+R6v9vABn5ywqSi92sSPK1hhpqqOGnBU7bq6GGGmo4GtSKpIYaajgy1IqkhhpqODLUiqSGGmo4MtSKpIYaajgy1IqkhhpqODLUiqSGGmo4MtSKpIYaajgy1IqkhhpqODLUiqSGGmo4MtSKpIYaajgy1IqkhhpqODLUiqSGGmo4MtSKpIYaajgy1IqkhhpqODLUiqSGGmo4MtSKpIYaajgy1IqkhhpqODLUiqSGGmo4MtSKpIYaajgy1IqkhhpqODLUiqSGGmo4MtSKpIYaajgy1IqkhhpqODLUiqSGGmo4MtSKpIYaajgy1IqkhhpqODLUiqSGGmo4MtSKpIYaajgy1IqkhhpqODLUiqSGGmo4MtSKpIYaajgy1IqkhhpqODLUiqSGGmo4MtSKpIYaajgy1IqkhhpqODLUiqSGGmo4MtSKpIYaajgy1IqkhhpqODLUiqSGGmo4MtSKpIYaajgy1IqkhhpqODLUiqSGGmo4MtSKpIYaajgy1IqkhhpqODLUiqSGGmo4MtSKpIYaajgy1IqkhhpqODLUiqSGGmo4MtSKpIYaajgy1IqkhhpqODLUiqSGGmo4MtSKpIYaajgy1IqkhhpqODLUiqSGGmo4MtSKpIYaajgy1IqkhhpqODLUiqSGGmo4MtSKpIYaajgy1IqkhhpqODLUiqSGGmo4MtSKpIYaajgy1IqkhhpqODLUiqSGGmo4MtSKpIYaajgy1IqkhhpqODLUiqSGGmo4MtSKpIYaajgy1IqkhhpqODLUiqSGGmo4MtSKpIYaajgy1IqkhhpqODLUiqSGGmo4MtSKpIYaajgy1IqkhhpqODLUiqSGGmo4MtSKpIYaajgy1IqkhhpqODLUiqSGGmo4MtSKpIYaajgy1IqkhhpqODLUiqSGGmo4MtSKpIYaajgy1IqkhhpqqKGGGmr4HxpS+v8BeYIVDCV0M7UAAAAASUVORK5CYII=">
            <a:extLst>
              <a:ext uri="{FF2B5EF4-FFF2-40B4-BE49-F238E27FC236}">
                <a16:creationId xmlns:a16="http://schemas.microsoft.com/office/drawing/2014/main" id="{E2611647-547B-4E8B-BC2A-3E18009E19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data:image/png;base64,%20iVBORw0KGgoAAAANSUhEUgAAARIAAAIoCAYAAAHSOVTjAAAAAXNSR0IArs4c6QAAAARnQU1BAACxjwv8YQUAAAAJcEhZcwAADsMAAA7DAcdvqGQAAP+lSURBVHhe7P0JuCTZVd+LrpzHc06e+Zw6NQ9dXdVzq2epJdRoQrJkQAhLgJnBGLDxg2sb+w40F9vPNh7A3OfhecA8MAYENgiBmNGsbnWru9VDVXd1zdOZxxwiMyMy8v5/KzKrSkXL19/37v0u9/tqn9oVkRE79l57zWvvHTtSpjQ/M97P57NWLOSsmElboVSynH7nsznL5TJWLBatT8kotn6/b5ZOWSqV5Ewxb9lU2jKZlOVzOev1el4mlc5aHMeW0b1u2LZOt6t7feuqjna7Y139Vm0WhbFFUeT30gCT1v+CQQ8qZ7IOSCGXt4KAy+UzVigqc17OWK6YtawKZzIZz6m4b9lslmqSxnUtm8mr4pTlVFcml7WSOlcS0Hl1LKdGCoW8Oljwzvo1dYLOODD8oMJUVpWrIX7n83q4AFYEFIBxzJe8onKl4o3FYWTtVmA9HaNebM1GoKsZdS6pY5jzOZ4reKYdAPb6lb2MOkx2Mh3YO9t3EqlBCo6Ui+qNGi2LXCqcFfQp0Cdabdc7NqprO+trdnVx2RZXNyzWvWwqY/04svsefJONjlcdK9l8zgEjh922hZ221QV8NzInJxlsQqaucgZgpifGnszpwQIozRfEO0KjSJXKJBgSIQVQ3k6cuGxrFy9YrRPa+dNnzIpl8UOsQ8VGRka98tOvnraVq0u2urxsB287bNm0gOwnjWYdsIywKP7QOTyXzema+CrWs06mWAzpx5QKCQvQOa+GUgIgKxQDTKcVWjkKbKJUtkqlaKudnp29vGybOw07v7RiJ89fsFY7slgYqTeatra+Y5/4L78tTPeFsdhyWfGZ6i2Xy1bS85CrLF7K50Q++ExAJZiZHn+yIMxUdBPsZIQV4AT6DJU0AwvOXLCmAEirsdOXLtiGcD1SHbGFhQWbqtVsanTENlsNlc9aGIaSE9Afi696NjU94QIAdtIpdVBt5bIJS6T6ML2QAfMDzNzc1JMF8QEPwBspFSKB4qJ63llatnOrWy5J2622GgKLJuyBtZ4trVy1bjsU+D2RLbJcpezMHarM9lbdJqemxfRlyxSU1Vn4kE6iArJpqQEBBJm81f17ZwRMwuWgL6uCCdfrwXMX7UWRYbJatjNbOxbUt+09b7rDvvEdb7N7Fuastblhy5KidhioQnRQbL1uaN1YakKNgaOly4u25+B+K0kwSPAK0ihWsVhlU73I+kNg9i3MOgMPxQxAYNw9Ude+dOqszdTG7dXNbUsL/T/wjsfsO77tW+3eu+6xg3t32R37Fyyr6y+eOi/RF3lFlo50TwHyqjOwYygpW75y1fYd3CcyS/QFTDfsWl5qJI4ErsrHAtwZOCusuG4QIPkBUEUdG5eu2Jwwcm57W8zZtf3jRfuu7/p2m941bymVhVylSsmeeOhOu22mZrMjFTGjlJq63BaZILdkwnpRz9qdyDqQ0iUqbcWsMCOyojayKFQpQQcGAEroGbi9yLmAUlOlsZrdPj3juiGjLv7NH/pe2NI6zW0nV9RpCuVm1ZER+773f62tbmzb/FRNnZFGFkA9MCRFR/2hsBx2Oq7YYmEKNaDKpPUhjsgmbezAFKR5nU8kXm5zYKytLes0GvbS2ppNjI1avdO1+elZZzpQ2o+7POrkpMFZkezv/eCHbVEinVJHADIKO7bVbHlDbUnW5z79OdcpPeySsIXU9SRFIWRC0qgwncW+JMoHCSpJv8RqfL3RsoAHdI74tRo7EsuCehVaJMZDYhr1HXvqS0/ZZ7/4lE1MjNoHH7rdCpBB9eQExJj0Sox2FXQtkaknldDvZ0CK51AYikRK1EACjFCFxSVXHK2y4KMVuyqm7QqYSI1mZAoi5U9++pP2L/63f2lXLp+2kelx26qv2uXlTXv8e3/c/uWnX7anXz9nX3PvQVUsSRIGUSEdaelAjN0XQH/8B38snhG3CBuhoCD3JdoCMZGmY0cOPJnNp8XduBESZ3F5uL5tq4urDnlDRhAtfeeB3fZT/+HX7fVu2kYLI/bYQ3fZ6ZdftvGF3TYVtmx/oWeP3HPMDoqZu8Lc+bUdNSZpERuUwaiAe/Sxh8S20sj63eWe2u/HIp3uJZiRbnBrq4dywlJWNmlzQzwjaWjrdxj3rCX01qoF+51/8w/t5//Gd9n3fPjrLRuXhFXpjs0Vmxgp29e85W129/4DVhaZHzqy1+6eG1NnhBkBFshIwh+vvPKyjY6OXlMfZNp1FZUAc93kg4FYvDM+Ny/xlt0Q3WEwzMD9xw7b3tqU3XP8bsv3O+5wTdbGrNGJbX15yepSgM12iwoFXNGO7pkT44q3XHLE1Dp/x3ve7f4NTM9x2C4OnAOTlbHKCgtwdA+S6JhXT5tBYGvNpoCRclLD/UxBXlrbtlav2rOfe9q2ZAZeO/WaffnZ5+zzX/yCPffcF+3SpUu2vbmlTvVlLlAQElsUHUwtaf3t3/qE9EpZvtJ1QPAmAcx55vgdh57Ee0NbpvSfhMsW5SpsrTes6TwTqUIkJGV7RapTL79kC7ftl1WXrWpsW7VWsvGxcQGcs1dffc2mJydcOn/5T5+zkrR3o960sgxjKEHoBm27/e47YRSBKeMozGd1j7YdM6Av7svjISHvurH74AErqcKGgMGSdCRV//Sjv2vb4bb91sc+bv/0H/wLu/T5L1t2s28rJ5csOz5tF1+9bMfvkmiLpKiC0xuBYzyUTumo/oywkEen6X5K1HAP0PlGZkTtODBwNKTB4xJT+xUUYJQSk8mfxc5wuSvrVxibtb/6oz9of+fv/R2bndplC3c+aD/8N/4nC165YnuO7/YG4ZOzaw2v8/Llyw4YCX2DE/5bv/JRJ5ug0j0xrwC5BkxHSgwGQ+VjtFJiYGFRfm/Bqhgz8RHGjfTo9/7PtrbTkqXVtUPT9vJnf9d+5T//nBX3liVtVWts7tjS1rb9q9/+rHcO59yjAhp0TZeSoxZgsFzThyrjfg8UoYEUKlAQY/pcIakQjHVpcUlARdYUmlGXRdkszNt3/rP/ZJ95+gVJRN6e+NDX2zs/8EHbNb6gylJ2dX3L/uD51/QcLctulRK3Afug5qXhUzY2nuihlsS9Ixc2wcwAmFh6BPrQg14kfdDrWGu7bg8du90C9WRERjQhXU7/x1ZvNmxltWVbwsKpU6/aC889aydPnbQvvPiiLek5sZeKi9NUeyQUV4XhnjqMW9uFDwRQR14hfk9HTB2IqcGiA5NWoUSsBRT16Hy7Wbcr6xu22mrJ3QwtL1vTkdUtyaoD+M/90Sct0xMu1EgHIz1WsTE55XFXllpYaIsMeI+hGiyI/+g5im5HnuL5qyv2H//Tb9jP/8KvC5CWA3KNZ4qScRhKZV0ZKYCy0sSknVxatDv377UR3Y9UeFI8Afl4GDu1Lrcgmy1bIZKUmHyivqqTpq5Sh3QTzlUkrGfyRRsRdnguJWbuwZBOiZ790i//ptsmWNKBgXYopxS6QBXKEfSgbPeuObu4uOhRYBkfRRX30TmYCEnMR378p6yRkp0R7/S6alTPVtXwWKXqNaeE8VKh6MxekghjhHPCcF+kTzgDbyFrWztN76QD0+tJigQZ9iHCz4ChJDH7F/YJA1hVRZ0CHX0DummkhzXPFe0PP/15C/RsR891W12bFEZxGwg/ygIKUUbU8+K7elsRJ66fEn6TJ0nvH//p5+CNBBhiGucZNYDL0N1qyMnu22dfPWUpqW6BI6zlbEPOVg4MCyD8SULh33z2Rbtw/qL8HPlAYsySXI+a4qKydMjc3Ix4RtIoIOrivYmRqvWEVTCSZFqXPyz9RTkHBpWGzMfiARznzU7RvnTyNZkGibLo3pbQb3uvJFmVgltxKgJTa62OvSCnPS0fFwucVQQwtTBvh2ZmrL21IUkkVk9iJjpLa0OswCv6X0fF7O1OAozI7szVFHTbYUGVv+ZDFs7hYmw/yo+FZKF8gpIApCdcz6az9qokZPKJrxH2xLCSHgK7H/nB77cHZudsRwDgknRVHi9AXH6dROoOQKaELXSbG8qDB+afbMkNuLLatEuXr4pnEm7HR0VdAz1xcoi7KQxURkrSqPRK1aliSJA5fcqWha1ZRQvjk1P22ctLNp7tWCNo2PrGDu16DIVnN3yO6IFYq1BI24WLlxLMtEQzPPbLV5ZVivAieQAOb9Yb6o0eknJi1MXjcnE7KMZ0uFVVn37/3AV7bO9ee/nCRfv2f/RzNr5yyT703d9vTbmcGamGvMgVyJd2IIY5aUaSiwQ7Xv78JCfem998799Bdb966kpizEjiB4BlmIsUd1vSwmY7ja6Vy3kpM1l53UJPpCWNKmFnnv+0/dpP/QPbbDStIs8tLhXscy+dsk+/fELijT5EC1PWCeLPdXXDwyQB4FcVWgS5dDaQYxVks6lAshuoYCB4AomgrvcD6b1gp90NpPuCYi4XdKMoyGTSgTz+INVPBXfumQ1+4//9z4Jf+dM/DX76dz4bSHUF9731bcGO9YJePx2U9UxO7cQxWSYvjoOoG8t8S01llHOZIPH0bl+4W1o1nJ2eC5dWN0W+lPReP5TFDjPZdBjJoxZQ4utemJFKUE/Cju6LuUOJd9jP9sJ7Riph2E+FTzz6YPid73kivDK5K7z01KfDU1fXws3NHQKVUHFZKKnx55GPlI7Chl+fnKiEDswdR/ccK5VzYV6VzoxNhssbO3IzOqGYDMUQ9qJQ9g5bb+F4pRg2Zfe7AqZQKOIIhQ8ePRh+5L0fkE+wGcpxV3kLV86cCj/xqafCFy5eDYuVcrhTb4WztVrY6LZUd0rA9NTZOJTqkID1w3c8/iiAueg7qkulfFAdSQUP334wyOWKgQyfk2mkUAiyQq1idZEwDtqcFzK6Fzu6D+Vzwdal1wP5KEEmnQnqG2vB733yC8F6r69n9FvBeq1cCnoidyoldkjFyiLvMKsOxVAJmQ4d2b0/n82GuWxeKMyG2XwqHEXNZAphtx2EpZww1IvDtuJaSbNyXxhJe9ljC5Ph48dvD/P5QthuNEPxRbi4uBI+dfFSuBmJ/YVBWTo93w/bsq7SBMKySIY0C+v9flpaMR3ee+exBDPSpoH4RMwpRiYXc8HefTPBeGc7COqbQUM9U6wcjBcLgdxHlcl4D+UVBh98/JFgdn5SKqQtTKaCxnY92O60g3ZXQhCD7WKgwDDI69jqdIOusprU88OsdpVLqjORpopQZ6lAvm4gRg7yyrIUwesry4Ei1qAf94KW504gTz7oCCDZoaCq33cd2h8UgnRQ0jOZYipYW9sMmkHLge7qmW63E+yamvJjWY0LMw6APIVB7gXf8A3vlkPZT4DJh6lWOhW3+lHcsrjTysf91thIuZVN51rTczMtad1WO4pamSjXktPeUo9amUzc+uhP/1Qrr2fiVKfVL6Vakepo6Xxd0EgVtNJRqhUrb4cd1VdttXVNJlDPU0eUHAsqE6fkUoUtB6bR77Z6aixWxZ1e3Opm26361mrrcLnUeu3ySitoqqBkJUiHrSBKznNBU4iKWo1Oo9VI91oyd62U6pAma7VbHXVADYehgE+3+u2gdXllqyU+oUEdVUe6oJxufeSD72tJt7V6mX7LGXj//rlSJZuLCv1ClM6no2IvHY2PjkXrFzdVXxgFMultKWN5CJGi2yhfKkV/91veK2PVjQ7N7I6KTYuC5na01WxFW4ollteb0WYQRHV5p+l8L9puStgxQT2LFHxGh48djd71rrdHDz98LCoUslLmWbUQR46ZShi3pAJbvVTY6gVhK1uotLq9VOv1nUutdF4MoN6oWEuhtx/FL62ZkfHWo/fe1UpXa63p44dbk3vGW/fed6S1p1Js5dJRSyKRlB0chznKW2vj7GutkZGCMJJksU2rEAizKmDHjx/P33EHZ1+ZPvrRE4Ozr0y/9hMfsuP64+4rJz6q/3Tiz/MfP8x+8qs8O0wf+tCHBmfXkwNzw/H/1uRk+vOSbgHz1dItYL5augXMV0u3gPlq6RYwXy3dAuarpVvAfLV0C5ivlm4B89XSnytgUlOTo/0C03IsY8pmknnJYtGyLEXI5qxQyisMT8aJGf9VFOjjvyRWfDAASWYpVN+SeSOfQ4rpacp/swCMqZyQ0asw9GFWhvEZC+52Bou/coOKvAHldC7tQBSZHSvoXDFqoSTgBFChmLOsrjEUmwDArEnym1m84Xk6xVS0gBSgxXIpWbyjjrIIg3p98Zc6TBkWfzELl/ZxND3AmBwLv2ggmdplHU2yWKtUTI65YskqlbKPfnaCjk/r9RjF1DM72w1rM+uSK3mHqI9yHAv5otfJb8p6XTpP2mHVknC3f89MPysSlIrJsjTWzoxWK1YqM9ufUSEVzhWEdvNx2263ZxuLS9bd2raVrS0TdLZd3zFoMTM1bnc9cI/qKpriau8YQEHSbqdpnbBr9aDr802QDNIwAE7OjNVGn2QFEWtdgK5cKCZkEMrSWUErIFl40WhFVi2NW3Nl0dbOnLF+OmdRKmMNYaZWG08qVoNnXz/nc49jtTEnC/wV9ro+xcgqpV6fOVoxp859fZ8owjCzAKk8mRHkivp91pSJbRbvJTOp8EXRGWvt/FU7d+qkTeerPjH25YtLqjRSoCwMNVoedPeZWREwq6trdvnCZTty6KCw0BGmRXJ4Rw3nRCpG251E4hMm21nSlIYcThLRDYz000KXQGZeiSP/xeeuWCxSTFRG7eWzp60h7ld9vmZqRIAuCCML89PWZGCMCSthsdFu22997BNWEq8hEKRMhhn8stXGxmxkZMSnj6sSBNYCpoEQhgJCEusemAdiVpahydpG3b74+llrdFq2usU4f9rWGjtWFNMy2ZXPIWkZi0T7ojrBeipSLMmBDL/xXz9hTAlk1PuMyJ6VxFQqkiR1vCgpBBgWewgj0iGIKahz9En+hWIAmxD9P/ncCzY3OmpN8cPVlVXbNz5i3//+d9n3fs3D9t1vfdh6rQ6DWRYETQbB1XjPgm4y0g9ZmtIZv/arv+VYGqoIMvPb8I00gOXVbmbfnpkn88KIk0gMOxS7sh4sSjqYRF9qBXZpfcMeP3bY/vpH/qK9771/wY4eOWyzkzV77NAe+43PPW0T1bK1ul0rpLM+zRMLIBbnJCllC7vmJQRFZ1IASet+X7wXM9mBQhNKnHYu70IbfMLCwCmR59MvvWaT4vzVZkO8ULIn//p32yOPv936MJp4oyz6jk6O2k99y/ttW5g5OD3h5GTqD90EVsEyEnXx7AUXUweLuSOhLwdZ1H5eAKaLaDeRpphP+zRuuYhWlPwvr9n8zISdWF6yADUsNE9OSHx3Niyob0ih1aU6YqsIE7Oz0/adb7vf1rabVhUf1EYqYva+MaGA5GXV4MWLlxPJEY/14tBNBpgSuD6XJM0qHhEGwAiz9yAzFQtyKbNdwlCnLfESM42XJIKCnqld/npdaVY9U6pUrDY1afffddQeOLxgAcpJjSB1cdy3nUbT9cROEz4KLJatYTEXM3AsgeuKRGEo0jjziNtR9a77lVMq0GgHtiotWhspW7Zn0hNd524Wc3WFjShoW1sMurO5bv/u53/BitLG7/uah+z26RHRPHQgi+okylI9tLbq/OPf/VMR3KdSXakx5YMhRE+lWSrkDErvZBNYdzdaqjh9W4iwegCWtrpmr7xywv79f/g39ku/+PNWmqhaSpj8k89+ytayVfuun/0l+3effdkeuH1XsqqM2XphAjFVI4lVLxd9ITJ2uRen3GTAP+ieNMvZxH3OVGlpV37ncrGVpXQ2Gw3bkQhLBiwU5jbX123XW/6Cfb4eWRcCxYGNVMfsR779W+zf/7Vvs79812579N477Pvf86iPs0LSjqCRfEiU29YVI7OQGBvEOgfBIgUqEZa5EO8kKzvAAEAk53l75dWzNjM96YaqIyLLdNnR47fbPRM5+5vvf6/P4Gd7JRtTT/Nh3e656x579xPvsdnqhO2anRAwj4h0HcdomzUQaUxG2apyCWAHt7qiAkcAEiIS3wIxogcxRkkovbq+ZvXtugr1TViGt21Wiu3w3G574L77LBb/VMZGfJT45MsnbVvKbkcSFbr+MJuX4ssJw13xAVKIX7O5vmpt6RrWTw0XcNF20cknhQVkTjeMi6CNhRnmBnPSIcyfFGSFI1UUBi3rSIueeeVl+R9btnjpoq2sb9mFc+fts0992i7IDq0sL0u0G3o+q5xP6K9OtKOuW+fJuTkrj4w6JsiuR3R0jJDxDYZZAuRWLS+0s/imgwEUra9evWqvv/Rl+/3f/ZhVxyoWipcW9s7YvsN71auinVlal8bsW73ecEu8WmfmPVmYIYK7FC1fWfK1dtghtCyrSvDg0rh4iZOSOCpAzXqXw4f322az6RWwdoXlIpnxMVtZWmY1qD398U9b+/ymtU6tqYdT9tP/+jdtWqTaf/iAzarXa20cIjrFnDUri/IDEf59dZyVzSzLlZQK8xgp1yMURNMl2k4X9TDoW9up2whL8wUO1viB7/qf7cCdR+xr3/FWO3jsiM3M7rU3fe17baZVsB/8y++zvizx1mbdRfSnfvn3bdf8jDR14jqymBjsZMSA+CXwI2vDaZtVJOlQTIfKFSax8L7EhDV1TWFDrCvG6/v0PoVhrvf/2E+Lc4s2uX/BWrm6Pf2Z37Wr8aJNTY+rbMZOnz9rv/KnX5AFFkmZKhmIK6tcYQHWRyXrdyXWAg5mZ52UkwZMAASS4dgRCKwU2zs24Yso3FoKuNtuOyiUd+1b/peftYuyQfO799j7PvJtduzIHTLledtYW7UXz14VX9GM+fopGm/JIHJkhbNPv8o8dOVos0CLTEpLu7qkwCdhKK0XSYH1pIzkFLeEi7pIAu9mJIqnXj/lD0mfWbqTsc9/6Vl7/dUX7cTLJ+zk6dftihynbQHKig18DaCpicQwLommcEe70i9BY1tCIAWnjnY6EmkkpC/0eQAlbJC4UR4r25oc5qlq1W0CyoVlRHB8Rqo9LXW9b0rkUe9srGrliTFJjNSAVACxCxhgeQmLvCZGSl43zlIkO/RLv/pf7T/+p9+y//DvflmAKNhS+9ItKXeYc+oB8pzKyHHOFu1PP/+MVHI3cQ91r6hKsZ5jsrYNOUrf9OM/aVm5i8V0ySRWlhaWYtauqDnWRInm6qF4TEzH2ifWSqHOU6mcO0SOJFFipwHZRHrWprB+rY/NkYPU082OMJCW8esKMyxwqBVKxlsko9URoTVwrETy8r8gnRLpMdlrWWxcPjlU4zWXhlQakZR+kuakg32RFulri0FhB5dSAfObv/kJx166i+etO1gTFE9bjcDF0+miVeRpj1YV58iugD74iASaWQ/3D37pv1qohmKFH616y20VPEEso+7SYavLcEL6eXn6OTnLLHOE+f2+/oiZPDy987Y9T/IOB+gBRNC3en7VLveyttEMfDFetyPm1R/xCMufCZqz8m8j4cLqWzYrcsUYGJVFb1yS0lttytqCWcGU1j0WrLNWsyG/JqEKkshCsJxdvHwp4RG8dgRuS/ajcXXdzux0bHllha4b6zq68hvcXKunabkMZZhVvABKf/uV16y+tu3kYG3proMHbY9inH//i79oc9PTfh1eX9veFhYTPkFXuZqg4zruqMMyDfoh0mCq+6m8vbrZtS3FtJCClBbDtVUGvyIrzcmKrYxcBxb7Amivl7EzhYz1OpI6BeRlqfnbDh+2xivP27HbDngU54ZNORA+MzKyaFgSq9xdj4niaejebEe23Qjt6S+fdsMGEJhn1y3qJRoVpyYraaA3rCAcmgRU9aeefUFuw6Z96cqKLUvRleUs/d7Hfsv+6nd+WGSr2k6rJUAyYvLEppGu8wlCLUw3On1pPIIiOFk0EwC8zTJMrg9EOnxZVgDKXAnd1xfdwVsrO23bd/9Re/Twbvub/+YX7dTZ1+1rH3nIbrv/IWGzZzMTE0K/MK7yJIBgKRoiTJss/Ppzk1KPPHL330E8l1e3bX2zoUssTxGUA6TwGkZVCg9VPCJHZ32rYVWJ9I6UF2GqO1U63r5/0r71zrsVTnRl7iObHi3bq+sN+83PPG11le1i4KSTWDA+TGjsa6GugPD1I7t3TwcpFlf19VvCopsymGFQqFaCMNUPFEwF0hNBIZ8NspmMAhQLxEcSqlTQ0/333XYoePbV14J/9clngvUwCgrFSvANP/TDgRzyQIwaiMdVZ9ZX/iRZvKvMMeqngsydR+bvzufTvpZpcb0exqm0eD8VhtJqajCUsIVRtxdGvU6Y6ceKAOQz9PuhCoYKzlhSGX7nh74+3DU+Ho5m8+EH3vFwWO6XwlPnzobTC9Ph7/3+p8J6ux3WRsthW/X0+6yZSg1W8aTCXC4dyj8JM7cfXjhWKubDciEbzk+OhEGUCluBkKCYTAwVpuJ+2G42w3wuK8Sg01i91Q9TuZwvksJm75eaPTg5FgbdZrhv195w8cql8OLGVvjUa+fC18+fD4v5UhhIZYvfWV0vAACIJUmqRwiQwgszxw7vOiKRiAqZnExgP4o31qP8yFTUasr0CgGhHIiCrucUh6ZS6UgqOQr7KZmaQhSnUtHRA7ujd+3fH8WFDEgT+6ejF068Fq3lR6LXr1yOGvW6LIeYJtWPZIuidtwRJdKRtKzqy0YiVyTyRZm9+3btL2YLgjbji6TGZ6bC9uWL4ejkXLheFyZ63VCRmyASeYRCiVoYsAZOvWP52PuO7Avn52fCZl2KKI7DbtANXxRZPn/yVNhpt/RcP1QYHZZpI5cKO2FMxDEgjUiS6YcPP3RvKOvbF7N0Aul8X1glhR8cuO/2oBbWg3Iow9/t+HqmuNcLpP2ClFSOVJCYLxXsKZeCd7/9zUGpnA0yURz0w15Qb+zIS+wHvuCk2/P1SqOlWiDV7vVIObtwSFUFqZTKdLrBgT27g3TFpSAX9KJOkE7FQSVXEJcXgkV5wJPVWtDsJIuqMvlSUKyUBwujskGhkA/+3o98b5DqqtLtKCiOFIJmvx1sbm0MVm8hJamgImDr3W6wvN0MZGv8mvjCc49lkb5QKwxkSsKWaN/KplhQFbdS2bCVz/Zb/ajROrNypVWRKqlHUasTBa2Ner0Vp3ItWeRWrPOFkbFWvyH9XWJhVL8lPm6tbNV9HZP8k5ZMRatcKrTkRPtKnU6UapV8UdZgQZV+f/M3vM8XVWHTWlFHPleU0ePCZtBupZUfufOeVjldaMlhaxVClWExlHKTRVKldOs3/v7/2Aq2dlrbGYV+xUyrJ+Blw1pRNtXqijJigFao8p127AurACRKh61+Jn1tMdVb3vJgspiq12mlo0w/iPNF0bwTZItlKadMEFdGgvpOEOyuSqnJz5XbEMg4e5ZjKEXXCWql0aCXTwWHp2eDURbadaMgFVGXBc047XxgKl+UUpRX67/T+h2H6eB7v/UbPB8/vjfIZtV2Kh+kpZmEpqbQnfNFVL1C2Mr2Uq1CLm7FUb4lhXxtIdW+fWN+/s0P3dPaiVqt6ZldrYry/NRsa/fRhdauhdHW+Gi6Vazmry2cusSrC4Nzno30O9srtLKDhVQjOi8URCZfQKVSySKoG9IrZh898WcXQrGAisQiqo9+9KPX103peIf+XtHfiVdO6FlfnGUn3qCOr7aAKvFS/m9OeLl/LtItQG5OtwC5Od0C5OZ0C5Cb0y1Abk63ALk53QLk5nQLkJvTLUBuTn9uAHHHeWa61mfsTAFUMr/Hcp9s1rK6y4gOY2ZsDMNcHPc9p5gLTJnPGecK/ownBun6yfwPQ6EMCCqq80FAhtIZUfRBQF1jqjfNJKXq8gnGPo8nG1NR73DMjcS510NFtKHEGByjTbQxnABjIJKytMHYBEe/ruiPo5e1pG4yryFShuT3gI0fC3PjfSqns0xI0jgd9hnRwYAiQ+q++CYFUriX8WkeEuVY25DJ5gVcsnMB9XXbHV+vwMCkLhlvgQ43C2CDEvqXZ5JT9fmoXS95tlIqO8AZJrpAkMrpp8NFGh65wTyXI6vHFg4JUsgMkPvRxwMz1u4mg5cJkhJEDBHmSBSiHGmRiEjBfbunHSlkkJLLcT6YI1f2zU6KTCMLKXCQH0EOlErKgVAm4PsppiihKPOnzH1k7eDB2+z0qZOWFTBMK3WaTTt76bKNT0yqfMoixh7D0DvBihahwHbNz/rEP3W3g7aNjY+o82yHICLQ8BAxSpTxjqlDvh6DPS7UYYaxwoj1QSDgOncMEZGcJ4i5hiQxjde8f+9c39fbqIO5HFySdJrGAMBXnij75nF59j6BS0AKs9gqK24ASDGJrsOKeSHiiF04e97Onj1tuxfmLGq0bfPyVSvmM/bq+Su+w1RTQDc6HesIKT774J1lpQOTxcxAJOJTqVas3qzbbbcfsd17FgR4nMx2qSycQqKDkZDBBAOLoPjNRCLze8z3wjkkpm19awEhiSTUeFk2fuAyO2J5jXv3zfedQxwp6qQA5xyuKOYQG9aZJHqGlTjMPPTYz0BKB0TCvs7Cqpx5oChMWaPesZ3tNet1AstIbpvLi1YpMzE1bovbO8Y6tiYLK8XdoJHOUZevPRHAcAfr5MIueyqovYi1LKwmzPu6qLvuu8tm5+cdkQlXtB0GUmowhO66Q6dMXLEXEIsnQAqIQA2glJj+5XkXtYgZmGTJiu0/IKSIK3LCPnOObG6FPCeLLZl6SRZc+j4sKicN6bMlPi0DpZSjdteiesvy6syVSxcsSDPR2XNOizotq2QKdp7lbLmiL0Ng60IxrGWEXIFqgfSPCtulK1ekdNW+AGc5VLnEiFTLh/HhZp94U2Iu69Chg3bgtv2WkbiDOBYJ8Qa7hF7lEREUOjUJuUIKXMAANGhhyhtixGHHuSR2MdP9IVKO3La/78pTHWAVar4goNVhZ2clPwqYhGUTrsBylNXBTCqyQkf6YH3H1jc27NUry76WYmy06lsttJicVysztQnf8qNUHhVgka8iaUokkGfEZ3Ry3NaXFm18ZMx2WoF3qikuU+OWQ6NLNFgtWSiUXUyoE6UdS8Ee3LfP7n3gbkcKiW6nUtJvAy4G/kS8EiWMzqP+FMpZiBhyyjB7r+dmJ56kw+gTuIRJ3KGVuKZERTWSWwTdz2ANVMH4TmDbF6/ai8o70g+8Xb9vbsbOr6/ZlqjPDHZZnPbIvXdb3GlaOmpba3tLbN2RdQqcOmyh12w2LBByWqqDCaOakNNuN63flZ7oMTEk6kqUWdA0MjrqewRKKqWoM+KywF49Kd21Z7eVpH9yWVm0AQGB/RohkQYRGxzTP3gFywgqUzIQUgCqcGCS77/3cB99ga8yrMSVrK55xeiOwXVf6CJWHdHDVdazrmzbOsgQ50yMT9kr0h3MfkVSuFmx7GN3HrLbpyftvrvvtoNHjjgysW6IBJPgVy6fty+9dtZ+5dNP+XrJmnTK0s6W5eXjdFQWvdIVZeEu9ptj75asOiIy+TonJsOBS8LiVvLBR+6zXXt2+fID+gCHcJ8MR6Cv6Dwiw85sYYelSNInIgjmG851pDz40PE+U/p0fGh1UK7DcyrkiPMGK+cF1B0C5k+e/rJku2ibQdNylaqdWt2wLXED+7lMSBd817veam97+E225/DtEpuK9YRM/IlWvS4uSfbEZJHWzvamNcQp/+njf2yfOnXBKrJmo5WiTxO2WSsjPcDijbr0FVyHkmRdVUXttNUxiEdngDEvJN5+7KgdOnZYiEk2zHGkqJ9YM1Y0cZ6IjZSvCOOmWM8Ps4vPob3zT7LJHkhgM5u8zocKls3YkFV0DD4EG9ZMqlNr4pIziyt2x955u7LdsEs74pigIyTlXaN/+zsftW/9pr9ok9PTIrcUH35Ity1Wb0rxdtwqtRp18S0igG8T277ZSXvz0QP2xZdesy0h5I69c7oJD6R8fSn7NMLrrNspqcPNbscXm7jlEsFCN7sp21hbt2KlYlNTE4mYKAtXagOzq7YGIpKgCtdOZ1ILQwQ6Ug7uByl5WQRpcHFA4rGKU6CKEMVKfTS/v1YQykSyqWAztN2Tk7Zeb9q6gInFBdusIxVc1Uxkf/v7v9v9CxSi4Seo4yAmFkKiSEgRpeE8qOXvRgjpKHpc/rsPL9iknv38S6esLSzg2Mk8CHBZMkkAE9lYEkIDNB3wMd0PQbGMrCMB8bv37fH1BnAC8449ZfdH8EsGptn/6T5LP1hjAvyurt3/kLDn0ANyE3zjSyHERUZ/Ql6SVVEoDulI9ttSlBeXluzq1vZgM8OOFDALZmRKpeh4KYBnfMEu6w5Ul8CVahMw4ih3omRF8CZYYwEn9nOxRHHHdppbNlXJ2PvfdMQWZMHZpwdYiirDWgN2ZmQlFy8csF+qL3HzmumjbI8IubW1Y5vLG0k7IHDAISwKdCuj51mehrh0hYlQyOj2pJtUScIpBxeezIsziEHgFNbi4kixrJltbVFgXO/JpKZYBqBKz6tBHK+mOAc2ZD+MlkxzjBZXQ3/xa95i09MT1mo1ZCnqtrOzI0C6Umi8CQN3yP+Q1VhbXbTLl87aZ5/6nJ29umG/8kefs1cXt21lu2WHD+21B44fEufFtrK2ZQ1xTLVQcj2SF0LUU5nwIgdfIknIwSJVPF46vHxl0ZEwIRFmbzTEMBalUiqD8ODi0wdHHASTqPKsI+X2I/ufdNYVYoiGYUe3RmJT3+5W/IQVGJNfsrO5BsfZ8vIaLGUtmdhOVx6oGu0I+2xZ11Cn33n/cdcnm5tb9uQ/+Zf2L379E/aJzzwl6Dt2x52HbUreaF9e6OXLF+2185ft+IOPSkdk7cDtd9ra5rp8jLzt3b3HVpaXbGp8wu47uscdxTOLa25Ws+LslrjEuRMuxM6KMCzBG67XOHzkkL89xMoZVun6Wh9l3nHwLTZVDhECIWpQnM1CalCn9N53PdaHU9zFxzsUxsklcYm/BOFipIdFqa1TZ+2quGR9e1t+BZFsytilJlJNLXFRLEEPhJyf/oFvsn3To/arn3reauPzlpOLf/fe3XaXKD8/MWIsg9tYW7Hnv/SUbdUbVhMCd+894F40FGcJMhYiDBq2ubFm2xKpNZn6nVZon3n+hL1wedVasRS/rJzvYKfONsWFeVmmYokt1KSzZCX3Luyyx978qPHalXurQuLQypD4negYBDlx8JxTjt62x8UHDY4fwmtSWB+CQBw5dEOKxbNqZGtz2xbFJbsX9gpJcu0FTFc1dqVLdvCmVJZdpH/i+7/V9u3fZ+99y5vt8TuP2KN3HLHbDu6xqRF5pNIpI+MzFshibUsnNZrbcthaMvdmE3LaauOjMr1yvrA84kS2mo1kmnVbMKVtsjaizqfstZVN28b7VQfdjxG8AtGKuoezX5LlfOvb3+oT3GURhXXZiQQQEiTSMPS/8OgwbkTtiaIVy/uKYSHE9YkCL7BG2J1s85a4xbyNMLdnvzikaxcvX5bCk88hgNh4hXdfRgQE+O/od0WubUl8yusXo5MzVilVLCWF3JA4IbddxUPsxobZzxXZFi5nF8+ds9/9xG/ZC099QednbH1tWY7ghoLLrncaNSrGtSmJwuxUzd8doAN0CrMMd/sKVp2zCLETxELwpO3dv186KFmoTgznMZt78EkoQwbZPjzCC1og5ev/wtf0oa7rFCHFxUV1+0JClC/conJpdSYQpzz1qc9LUSriHR2zRXVySz4HG2AV0tItMomw8xf+/T+2caHIX7wTctETVy5csEl5m3k9+8xnn9IzHasqRlqXEo1Q0FKoo2WJFovnhYSWounJsXH3Y3jtqCvxqIyPEdzY508v2e99+ZytrG9KHUgPiHDoPxlOiYDcgnJBSl2KXcj57h/6ftVBTxMj4J4tSlXn6MdElCiQeL3XkIIZhv1AiA/0iA9BhXu2OkPGUWSXLpyzc6+eFyXyttlq26rcZH8BR1RiwRk8iBRl5Hx9/B/+FQtbklHpmZOvnLCLK1fte//aDytYHPOoFA5sqo66xPG5p+TmSwTZ8vflxUX7w2dO2jc+dp898vDttn92yq7IkqyJa6pjVasL6X/zP/yBr69/6IF77IUXX3G9wJp52scauhiJW9k8riuT/T0/+APiJvWJ+3CWkIJeoL88CyxunoVI1ynHbt/3JD6Ee39gXdd40H/rAZQs13Dgxmrj/vpDrM5uKlBrqRP4D2khkkpZjA1ucKxC/ffex+/38ZkZOXp33n+X1SpTdvKzJ+xn/uNH5Qrss3B0xFZ2Niw3N28bl1YsI5bbq7Jvf/Nx3RdXFUQk6bjtnbpH5mwv+dMf/RPbUWdDtb21sWVlsTwvrLHeljddWBzOpq1YGl5oZHCspijcvWtxMsMPbmF1ngx5EkVLpIUQ1oo7p3zgfW/xoQO8Wom4iw2VgRi3RDqHNXGcCAFefe6EXTi/aA1p+pYojcVi6fVms+0LhaEO7xW25NcUVP+f/Kv/0c2pfwKiOmr9bMkuf+klSwVi3aqiYbnlDVmYpY1lIadmVd5BUtt8j4DtjNj5cXNz03bEXf/yY39qF5vyJeRA3rZ/l52/dNXNblNhAMQLxf60JUl06wnnuPCL+T/8Pd+RGA9Ug65hnRCfSIjkBUysExuZO1K+7t0yyfJk2S3dhxwxi+ocgPGwxz5cQ4SUws2mfepPv2isOoQybEzdEfvttFvOjihk1hM//tAD9qeff1ZKNi8HLLSf+xvfb3vmpmxEeoKNp1G4nUDP0B35Nm0hcUMiwvgKpvbK1UvWVMS8pUDwpTOLdkXtnpMOuVofvMkhX4WXOPtS0o1Gc0BxRDh5ea8oWCAqRgKF/oEPf8jKVfanFsN4MSHDRUf9oA+yinxjw7spacIlVAEUkLIq4SEWmLn1lkhEfTKKSrac9+WEgImSvEkhri7WxUdgpCzZ8ldcp/NPfv4Z/ZYVkA7oF0bth37mP9hzJy7qd2xnL5z3sL0ACeWEdXea1ljbtJZ8kbb8lldffdXOXV60V1e27eTFdbsqhDRZ0i4rqepFNHwkWQ5xKwPi0sU+7IjVJKbqCslNWTtgQTT2Hzro3nSPt1PUeURFbhbdFhEx/Zh81anyzinveedDfUbcCLRw4KA2Y7RiLIkOjpRYTUeUaVsi0m6IoueW7EuXl2xFHatKhhNsiwUFAAPDvI4LNbe26+I+rJgUuerfJeX3c3/zR6xcKdhOfdvWtjd9XIQF3ogbppo3HYhXiIY3hKyNzR1b2WrJyduxpU7f1sXiOXFpLJ1Qq5RYrOoO29IGdYkgusdbUez1z5Aor4O1iH/UD+HAarUxm1NE/sCb7heEQqMQgv3xMVxxryva2w8r9sFfwCwLeMLstFgF80zcI5KIneQCU1hdffnFk3Z6eV3OWmRzkxOKflGwPX8TM6+yKGf2wSUiZaAZrRuJ21j33xZiT509b+9+22OWU4XFngAXQtjOWA94O5hXvqYQNANxVeQWijeyMJbLjNdKt1AXfM4gNfNEXRGir+tZOgkrKfEmMHDJDTReLINjsAIdKfOVlQ175rkv26uvvW5Hjh523ZMEjeggJXdeZEFIuMt9RwR6RWpSES/ftqEoTl0ooNECq422jVeSteYMGSC/aHyCrGn5EnyaRvA5tZM3hQm+kvcXnru6Zk/+zL+0bQHZxpGSY1XOKsALhNSeOFJdy0lMsik5Vyo/WS7bpL8ITpQMrdEnak9wEauwHBXumBSBQCqhCcPVGA+4vodYi6ToMOBzvaPEW0Wtds9+/Tc+7gQEYbxt5pyyd+/8k+gTTBUIwlzB7mgkFBGIIqPZaWR6TNHv8oqt7wTWhVVFGRRjQdQbLeTcYjAOw7Nodj1sGQGAu01cwwsa5xUFnz51yu44dkgQKF6SK48ZbzSbRGsWSw+hL3g1nzesGZJcq9dtvSXvVh0sSyQI6uCSuoiCeYU/8GyJmRheqMhw+Og9cAi5QpFgTaZZXdfoASwrL5i9fvac3XPn7ULIACmHDux+0geTBDCYwj+BErAT5hUqg6DudsPOPn/SMjKjKz01oVgCVmXyitd+AR4TLVpYQ8oXYKQPYRgHAAq5H6S6aO/S+padOX3apK4dAT6HpOs70kMMLIHA2vi4xyh0dE3XGRzn7cw7773b1pdXxalswiEuVHnGbvPyodCBDF8SKTPuSvSeICSxqMIL6PN+8kf9oOz4sdtUT5Ag5a6jC0/6VCnsppuwEV/C0EHy15GsRrZ87op18zW71Oz6DB8sCxV49YvOELS1ZBZdXFSFcCn2LDgbEzQGuo6+AWG8HUwzIAsxvCw3f6/imZzK9NURPmzC2GlKOq5UrUqJVmxU1zalaLek5NlUZOnqVfvgRz5sJ199zdsBMYl5Td4KGy9X/H0lGbpExyRSl3BIIj3OAI4cAcwc8mtnztiBPbsTpKBowRoDwoJJ1EX+k8rbdZnbXtHOrtXt/OUr1pKiGw7pkVxmhQF24mdLBEQgJ1YGCXw0oayO+cAz1FMGeJxEB0bsg4rYaQe2a2rK+lKsM4qSU3ijYvGeKM9r9TO7drmFIpZ57MGH7KHHH/FvMq2JUzY21yQaqhMu019DPs2Ewgje9Yc6oeAEWQJriBdPwE8XKMZViAh8Rw4dSJBy28H5JymE3sBxYv6l3U3bifMrdu7Kul1eWfGtOnyAZjAm4YGTjo4URctwDRRBRoOw6wCNiqLsOULYxQgeADHEgCw5ldQmxMB5O3H1iv3g3/pxaysYPK/zgpDSF2IL4iB2YZiqTYq1+vaHJ05aen3FbpuesLWwbZtbdTepGYkwCK9Kx/h8kdrnwzIgjOEP0hAhJLYyB1nAQD9AIkibmBRCKbBv//yTHowJkDjO+MbpL544b912N+EIZd+HRGWRPxLI8Fd9qUxUcp2gjuJJJlOPipPk3NWlY3w6Vtd5SY33in2NyQAYkIdSl/G3j/3hJyzb2LCD1YpdlV/SP3zIli9cshMXr9rPf/wP7P577rBZ1TOuCHjvm+6xx97zfmvsLNmmdNNmPSGacOPIEZ7UFt1Mkrc1OLI6Avh8g3DOQJrjLW0rMiCOlPldc08Oh+EYsFnfaMmxElAgxBNckSiqIYe4k6POiMPlSwQerMm5cE+Y2AlHDVmF61Rayg2rhmHB37ieAA4SefgvpJ1SxPzN3/sdvltJbWlF4lR2Ttgjzli6eM5qI1WbnJ6yzk7Dnnn+y3bh4qK/W8vYTklEaDIorrYQZdzcJFxJYPf2/Ehb6pX6AAQuQiqTvJlOqVvpzyRH36Nvvvt/yMM/iejZdjO0Swrj3VcR5zg/6cAkgiPXE+dSyPgTvnOHHCtxDD4Oo+OICbOES5stf5GQMVJWnKz5yyPJgBaiJ2FOqlPiNJQ++s//+p/a63/wh1ZSnSvbG/Ynz5+wc5vr9r5jx2zvngWbkVIe3bfLdvIl+8m//49UT8E26k2ff96ob+p3Vn4NQSPcer3+6ym5FuFDKVGGoQ+pdwfCxeeOIwv3+VtoqUyUSWcjRbXRVl02g6dScp4ZlbTY31ZTcX8LTn6DnwsJkXRFJCaN5LromW4kRSv9FkflbDbqhnLKVXc+k9Md3cXhsHQk/aP60pHEz3O2n47iqB19+IE7o9blK9GJq2tR+b4HI9vciO6/51j0vsfeGmUK+ej86ka0vrwc5cZK0a4DR6PVlUtRe6cT1eutqB51olIuE5XLBcEnR4LxdMEvcbkp8244I62cMxmQVj+An/73eYGcKY6Fu/LZTFQQ8EJYlMtkopnpSlSpjkY7rbY6nBZSUskLeXRelcmNj1KqSHpF9+Ooo4CirUBF1keRF0qf1wAzUTaVFnBRlNG1WA12xELZbC5KC3jZbwElkqr+MGxFT9xzb/Se7/yO6MU//HR0z965KLW2HI1UKtGevXuiSrYQqfdRYWw82g4aUePSWlS7/fboF37lY9HqzmaUyxejipARhf0oCIKoNlJhr3V1OCM12UteaRShQIR8magvBIgvHBkgSUpaTBFHX/eON6s/Sh945wMfltZU6K9YQy4ECtTHLRWH8GL/5nZTgVjPri4vuzj5n46UQ6z0T+UYMUqu44UEEiGsD2Om23LQ+DpbXhFy0I1dISZt8EjXQ4SHp8btgT17fM+hrp4J5bswzDk1O2uzU3O2vHzFXjn5Op++s10PPGxPP/15O3nqrKL2hpeT7ZO571oQhDYm60XleXncfMbE+wKMys4F1xIWMzkCR15wfN3XPp7olPe9+74P4B57J6UTGGW7MVHpmrzYzMi4Yg+dK5Sv17e8FSorqzzeal2xSYJMeZL67fVwruyXqV65oADQoQNKecL37Z21tx49ajUFfsKc19mR/8H5+EhNbKfOyoN+6sRpe0WE6UlX9Mp5++7v+z773/7Zz3o1Lekz/Gf6wLIQ/af6I6szViOnL2kwaT9JQ4SQhBT9ZbI94eIdCVKeeOu97+RjrKxAKhTwGVCEWRXSU2IuXOBIfxW52ueefdl2HThgFzeadlGu9srGhlVYmTBoFN8FYXb7qwTA7jToNwvyPMZSeVrpddr2xLED9rUP36s6iigk6zQ7tr28PnhSiJVHy4eOmHx7+dxVO6n2NhR6ZAWLGhK8WbXJcgyV1XlBUT3t7ahu4GJw2z8llWgKTwNXa5D4oU7q4rd9+BvUVjPpyeEDC/Pi7DCTTYUK2UMpT88y52FWnrI0sv+W2IVje+fC7WYzDDe3wwsXr/iL2PWgExZSqTBOp6RWO/6BiXwupWdKUkI9BbNx2M9k5HHHYaFQCPPZnK71wm96+O7wW9//dWG1UAxT8vi6rcC/rqEwIYwzsbRPL2zubIeBwtiNRjtca9XDxUYrbKueXC4XptR2PlXwF8bzuUxYLJb9Ew7r9R1/pzqtWsWlYYEPXvR7oZSuv8fNm8niqLAnmPu61leZ+dmJcN+u3aH8LT4TKp3ynkfvY2GdJ1YdJP/5cXh5mPCJvvDpL9iFq9tWLud8FOvC1TUr53K+vo00pus83eJNVl1nrKa1rXNJRzk3pnuh/fgHv84euOeYhbrelQvAkq+tLuYas9y07VZoza1tHZt+f1t1r0q3fXl1TfWqWtrw5kKvvyLRI7Jm9C6nc9qjCDWO5cp6PqkbeJLnkoT3PTZWtg983TsA2V0C55QjB2cluIpe0rI+MrHyQKJsTxoaqyHj0Y8zytLayulUO5rIV6ON9fWom0pF2zLd47VStNPAp7SID8lstWW+dW90qhalQ4s2O03Vm49GKyVZg370k9/1TdGjt98Z5cJOJIUatYN61FKg05YVbadl0ttRJHsUhWmLxDzRRieIGs1utN1rRatykRWPRrEsBVmcHOWzZUleR/FDNmrH3ajVCiNWrspBjWK1ny+k5ArISqZkhWSBeBlenK3nw+gvfvNfiO45ckDXcrJWUZTqyk0AKW9/+337+PBsUVahyB5L5v8N/lfSSXK5ZO2lTR2LtvTcOTuxtGRL7fa1+5zqn6eayrT5S24PyhTtvfcdsx/61m/0dbJBe9NOnjtv7a1N29pse/s8c2PaVLkttbnIUZUtbnEc3FSdNWrVkXa4f2O6sV0g4+59991nx+QEfmXSHf+XPO9Iectb7p2uVs2q+uMfaWR4MkjVkcGJ0uLzp+2F00s2p4eWZPL4W2okj7JJxhslylLuZ7/ru/R/3R6/9z6rck3P+5ONJT8nL7LsS8elurIQv6giS36fY9LWMHm9PDf4fXOao2rdPHz4sD3++L1f2ZFhUnvXnlebjpR3vvNuGfYkzd7w//AwTMOfyzKL5BdflN8ySNfP3jj99I99mz8/Oye/Y3bOr7F9yzLbiSU/Bg3c0Cjt6LA0bM+P/8dt3ZiojfIc3/ltguGG6oeJOpOUnDhSlN4oQPg/Jf2E/+f/K/2k8uD8J3V+7boSv/870n9fqf//0hApw+OtpPR/GYf8PzndQsobpFtIeYN0CylvkG4h5Q3SLaS8QbqFlDdIt5DyBukWUt4g3ULKG6RbSHmDdAspb5BuIeUN0i2kvEG6hZQ3SLeQ8gbpFlLeIN1CyhukW0h5g3QLKW+QUpMTI31WLPmCXF/Ix4tBKf1O+xsNrHbkNRTfVGqwrNsXIbPwL2vJ26n+DiLrgGJfQ+8pTl4ZIfHK/DAN155RnjfX+U3mNymrSoerAXg+WZeWPCcI9WDyBheJNb9Jmcgn57nOUnMWGvIcC1C4xtojJv25xjreYZ2sPOfe8DfPpaanxnwvJt+hC0QISJDAO4MsivPzPG99ZZJVCII2Ka9OCD5+M4/rHRWS2HaDBU6pmJcD3hgpXBsihOdZ2sniQRK/2TqA9BXPDxA5eJXAFx8Or7GvQm+AEMoPO8lOQFxjqfq1fZcGCKGcl2F91g2/077UHOyrBTAunKsJMKYsQFnNSGcA1N8UY3UjHVCHfO0rR/32d5mzyepDR5B66FuL5HWfd2qVnMqDZzgmwCerK69fSyjJvWtlxRl8vciP+t8z1wUXhGKrI9qEmBAVTk+eS94z8FdqdGSZxrAPHD0LvxCA8sM8qOQ6UCSoxvlwhwin3IBD/NxFJVlcB2L4FsbwVVZEMM+CP4B1QJPXW6mP11B44YnENmelUkHUZql7z9pBoIbVfp9V1uKOGALxXMIVQzjI3u4wD+D3Dt9w1C0/532f4XP8vrEf166rPxBQ9SVIGFKDTAE6NUTKjddvrJAPiyScMVx1yDr75LdBUV3jPogSyb1T7WZLZVRe4lapjAg5bPnBhxoL/tlAvvrJJzyCoH2tzSHFyUN4HMbBtUxa8Ph71Anir3eYJSAwelI2eWZAmMHzw+O1emtjlSf925cUgsVVwF9aEjI41w1fGc17NXBSgklxh+ekUX6zFRGcMly062Koei1T0H3eB+5Yc2fbpmtjdvnSFbE9S9V5Ry+wy1cWbWN900K+tSkE8dKV2EPP6nmJT9jrCKk5cZEQDqy6Tt204x0RXCyDdt6WMgcOnheP+fWhnidRHsJxAAHDa8nT6vfehem+s5UuulKl8wB0A1WSFyuFeSEDavsnUgf3/INtYgiONK/qXf6Tv5yxn5qFkc76tra1aVXdu7KyasVS2ZeBsfMXr8my/pTOJO/qxTY2NmK79uyxPft2+5sbO/Udm52dVZsCXGW8q5T17N2yKBxsGeRZyObdgJC1u0KOqh8qTjLp+m/0Vt+Vb2rfntk+WCfTMf+OpKjNhwj9un6zbBxFyrox9k7xvZc8676Q5+vfRHGABEmplDhCJi0Mmra6tmwj+ZJ1600LdjakJyJbrdctVyj4SwNSexYI8HyxqDPW9+WsUihJlAJ/O4vNZza3t6w2MWa3HT1s5XLFrd51ZICN5K0urBsIgQMws2EPhLDYEIQIzcKKI0C/PelRR44jJtFjmdHR6pNJx1CS4gKya2XJv+QNUeFdY5Dk+gN2BWG6z95pvMsz5ArBIfblJcq8vfLyq1aSMm1KFPhcbUaigR1rtSPLV0pSMUKoi2HGX7KsjY7azPS0dEwz+RCSAGTVIluJ+EJDncfq3JZ+z85Nq130FGRIuMWprA4nDOQs4zACFt33d3q4xlEZuAHdL/utxHfJjI5Vn4QbuMM7OP7WF9whQP39Y7caOGziBBAjceGlASpOuGFIpaRSXpButzrW2NmyjY0VCxst332HzafmJictEhSbOzv+EdB60BIVY2u2Av+0VF3I4C1UNmFo8JzapYd8MwlxaLfYaChtDXHY+OSEYOLjS2wU0XH4HSaBAlwkV6bqB4Qa6pEh3ImFTOBOiJkQ1T/JS4FEWdEhNUmlrigHiFCdWTefKNucv6LKbz5enGOVsdqnI7x5tbWyYVGjbstXr/hGdh1xR61atX0Ls/aZF1+1q1t1W+f9PxNFgVKd4kWoQAoWXYLc86pM2d/H0e+Q9z/FDQKW94OaQhyv3bLW39I9G5GuGZKDt73oh/ddMLpSpz86x5ojFkOE4CZgAHgmq5s8xeYRqb375lypUpG/fU7HhQg3qcJi8m1acYvk2TkCfSHMuwjl2UxG8s4OFLIk518+aUV16PLqunV1v1os+2aX2X5kpy9etn65ZNXqiMW6R+LzobxCh0h39RxvjC0vr/iq2FHpCnbw4rNu2+KocqlovMit0lYQfCOVqk3PT9ld990pgsG1SWfZPRQM+Rte+g2scFGbD+LRlhDAfd5si6RzWPHI6nbeUWLFZGZyasw5BN2BHuF9Y/ZWSmKaBFG8jpZsI5jIJMnNMqKDBNdbNiJE9ZB3OVV8VXpoFnn9fV1Uvfv4MTtzZcnPg6Bjo6KsWNC/CosVYeszXm9j44emlDGv0Ymg1lFHZqYmbGO7IcuUOHF4zyhR3m+GsqVyUTBLtNUmGZ3iMAoO2Jc3RgSWI873yHVRUz3iiKxgxLoiV+BPCJlwpYqsoWhABJulgAzniAESXJ69kYT9iD3YpKkitq+qzNrZi/b60qJdWF71jwbDpnxYrS79wMvXKV3riEKzs/MyqWMCqGdN6QJeSxsbr7kjxsJu1rSyAR2iy5YAmMK2PNsRXqOTrgAeQrRkp0/zXXfoydT0pCxJ4nuAyFRayp0+CAFDn4oOk/W/rmHiQUISsvCc65CZmXHfbMpNrDDlWzI7CyadHyKGC/zmHOXrm1MKIbvkeG2cO2cnF5etIZN6ZP/+JPJUOV6lgyXZpoxPrO4I+I36tm/bwfvBsC4LVjfln9QbO1arTYpjtt3Eb2/vOFKBhV17OqqHLcroKFyTk6gCG0p5ZWVFHDdmY7UadJYoqxwcLhiGMDtxB32AovAOaEjQgynmtT53G1RY1EjMbvLwMPGwa2AgV/bKOeqafyA57NvW5Uv2+uqmFKIU3CjfIO37K7Zn5HRdWluxjjpcka6Zlf44MFezg5NVmxQ0kRAjWZH1QaYTCl1dXbZyZdRfgGaPAX8RU8jFUYSOHbXXj5I3JkIpW95fZlNNRY/2zBe/5JyRk6LHe3ZvddCHYQKBuBKoMIifcIfKIE6oBYzK7Oy4b3HI56tpeIhVHh5yh1cganGO70GMU1BHapL/5YHVYAPdw3O77KQQtCnugTt4FXdSsn3v4YN2aO+cPXLfvfbwXXfaoZkZe/yuYzajZ9Y3t227KR8FxOi5fgq9YMa+TXjHLXm6/EaXt3Qf61CSWeZdRYGRKEpdRy+sra3bvsP7E/qJC4a4oD9DxDhP9NF9uAL4LqpHsPo2AoIhs2tu8kkXEzAnLnEuAAk3ImRwnbe7wU5JindaDy+dPmPnNneE9ZRveLvSblsgcdreavjrtDMjJXvs6AF77P577f6777HDe/fYkb377MDueRsfrdnCdM3uPrTPvvTlFw1DzH5NbLjArhiisesuxKarE/eWBQ+ihyUMO+pMKla7hWvKHqdudtesgsaKc9wQEWQ4nczWJSBSEY7rHBQRzyIyrkMWdk26lUkiQnV6YF0SzhByBmJEhlTZfNFGxaYFmcKlhhwlUWJsYlSIykupLtvqZl3c1LPdtVF72/HD9vY33W2PvfnNNjk14zvqZdnqUOQmHkKJZwXgvUcO2ueef9EHdMbGKpYTtRoSDdeaoiaxFHursMsWe92yBxzijTnFQuEu0EU6VB2pqI5Rwc4r9klypOjIqy1sC5sSfFwBIck7xQPO0TUZl4QT9Ix3mof9iBa+di8RIeQPYIuy34E449zVRZuU+SzJJJ9dXhbsvEQd29zUpE0U0/aBxx+2Rx9/3ManZ6w6Pma5karEXQiR08WGluWRsvCYsamZMfuxD75XHBjZukSQrzGOSU848BKVZKQrZQ2Z2WFIz74D+EJYEUa9hunqxavuMPJiNWnIHST2vHbkiIjDDWu8f6qDfSnZdz+ze/eMzK44QprFuULnziWIkY4wRrLfM9dUToBMS66vLG9IiSrQUltXt+WZioINWQ/0ULrXtR/85vfbY4896sGY7LDXzQ6AvEXe4atvqsc3elEQh/7QY7ZLAdwLp87Kpe/YgrgOc4kV4Y11XphyL1bP5KXvMMkgBAoj0hGBnTpJgAdXj09M6Jj0yUUFIsvxwzNF4fp2I65WQBbIgcvEFMnYaaIn8FDZajSXYcdesbV+s1dbTtwi6XFTVaJx6YoVAT0has1O1mxDjhRA4AWgA4rSNQ/ef49fS0nfxF3FLEHDn+vF7GQlVgUx3SAZV2XLZ1GIbca+/V1vd4XMF0jRQSCu25ElQe7VYTakaSukdwQg4uJaRCeNZYFgYin2PUAc6S9ige7xbY8GnOID0X5fSFL2cEVwe4YKnCSDPdcVqLNTMqSmgI5BILAqYqtiPj69Lo3Oa/CnL1zwd/L0gNDR9ze+D+/dLe+xrF8yHARm4gKe6UVsc9wWlTvuqtOGD2pLMbJNMrK/d2rE7j0wZ4F0R1MdB8EVdjgXV/oInuDjbVs+KsB+KiCDnrMxJ0jqyN1/9ulnPOZxROl5jogdnDYUn+ERtLgIUYmQJO5J5CgZ59DtoegQXTtidNSz7hDrR0E+BhtITU+M2E5dbni+Yl15mYxmuTutcrcf3icK5dw0YtZgZZ51lAk4ot+ECOwlWVDbyRaCxEyVSt6+5p7bbaGStSur2+5g9VUrZj8vLmBIgEFjEAOC2O8+pQxHsOUqcdC8vGE83qTTSZtYEf9KAogR14Ek7lOC+MZhBYGuPyQ+iAPOCjnRHQNOcezpMf2TM2wtKT3c53EpqE0Bx/4ndEqwObsiiQzs5AqJlke19emA31ESda+ZOAigv4IQUVZEXJULPz0/b0eOHLDHhZSDsxOuT3iV22MQnhciJBtu+tkbtlRh/3w+k65y6lgsBX91cdFDAVJflgux886TRQz2VvJBbP3mNTA4B8vVZyObhAvEEbCjZEKI9mOCDLUNtwy4hg10CzJrG6trFopduwIMjxFkQAWOIMBfOlJj7I2PQiY+yqpOJpQw7ZGPukv05KlyFBlct6xurNgrr7xk5868LuXdsUOzo3ZkftpjDvZ5ZIqCTqADCuIGKUDVKVhxAqWDULCMnQgS+/KzL1i5UFHZZLesBDL+FxzKcAXX/VzIYB8V/B/YwLU5CsK1L7/14I2KBu8Vk1tSiM/OWSi9hkSigYdJJ4V1d4kHz7ZchPAwEUMiS6LWlrEBN3LvIiTK8EWVTjuwC5fP2Md/5xP2B7/3Sfkqc3bPfffbAw8+YHcePWhzJSlpKfm+3PbRaiXxKJU7QmZeHOKmIiVkiOvoS5lNMtVNhgqee/ZLjgQc9L50EoKvQp6FO0cKjwGfS4IuqgTqBOaGrUGIZFudgJ0ZOsRDTMZZ+aJpS2ybsmJ1xLbUOfA7WZvwJhm1ciQKCey9CGfAAWuKZ1bWFhW0ycqIwioiP4RBJbY9rNvVq5fs/OnXYEVbk6L82Y/+jv3tn/l5+8WP/a5gydgdR/faXQf2qL6Mcx4fHUlLXNi1GNPLHk2BrBVE8k1d1DmmJClz4pVXRYRkD1l6iH4bIsMRwswexAExgo3+ZA4f2i3XXaZKHR6OgcAVPjikc9/wX0hl54eGLAsvJK9v7djVjS1nVxUVq0lM5DGC2o4q3zU+Kpd8r62sr9nLL79on/ncU/alZ5+1frdhbDI5OTvnyq3Zadri0lU7fXHRwlzVDjz0VivO7bZnXjlp2Ykp+4OnnrU9taoi46zvWe27IGB2ZbH6wiwwj8ARIjFjI4yhoDAR9ZwiY8ZR6PnUzJRzPlyJ3gEZwD5UrOxXjSCR0thxH2oDc3CTxAekDBEDRZFV+UKuz/goyNAFDtELArKpa4zIq03X8oH+G1E4Pj83Z6XajH300y/Yx148b//2dz5lz77yioDNyKkbsawAXN9QpCz2vnzxslXEUZnNDbtrYc4O6v6H3vKwOKJsC7Oz9o6H77RSXtQUD7K3GxzDMMOOfBs2dWE4wUfrZUkY7WPfySAIfI8D5n9AFlYJXuFT23CXK1NdR18yVYpbnDl8cPeTKFLkfxi3+NiILjLCnkw4qaAwur54VQgJbUMRKpNPlGnKt2BvM/YVQGP7Jxt07fEHj9s/+pl/a19eVtnamLv2d952xN7ztidsrFoUiXq2qWubW1sugk+882ttr7zLOxeU987Y/lrB5mV19ut8bnLUaoWyzSo+OnP+onWkMxAD0dCJie+DooX0RYljV4iFA267/Tbbt2+vO3+6qb4x0paYV5BwLcFSziVSzocOLPg+a1iZxDHjXKKCZfDzBEEEUKNytpauLrvdD8K27/3cVl2+z7Qy1GNWZEa+xPsUx2BOX72wbO96+xP24NHD9s1f+3bbu2+XNGwoRZy2VSGE2TyGLSfGJ60qao5IcU5NTdvu+QXppzGryHq05QmHsjrELEf2zvso2Xogj1d9iqTksVIuNkII1ofhQjaAOHzksG/cPb9rwTfhpG9uegfZJUCVcH2IEIlWYmL9pipW9/0c9homBMoxKzmVwNn65pYaCCUmyY5YzIdgTRA/yuqnZLto73zibfbPfvwH7O23L9gTx/fZeClno/J60/Cp1DOfper3FawplG+urzgCx8fHbVKcUhsZ9c362UTTIUsXrcb3MdY37fjeafkMoYsac0RsbEunfL8YXZcXJS5Bl/Rt9+49LuJ4wsPODyfl8bc4gkHUBfvBgaLrCOE44BJZebcaJNQNn2vpgwB5lQwcAyxDgb4QRVziG+nrOfd05VNMTtSsVhuxcTW4b2bajhw6bLv37Eq+gaEHypWqzOiI155ShIjLHTW2LQrkYQr5bNURDXYhz6YFjbBM3HXsyH6bVIzD++DA7ANJJbZjjzwmw5RHDldkM7vmfYqUSS7K0i8QkEzHJtuSXOu3jgOHFKc8Sf6QKEIBV0DCB5jzlTVSOuwWjo/BnIwP86vCPhymIy46jhfmi72KCqpUsbDVxiblG4wIgdXE0xQVfcRLf8VK2WfttuuBbW027PS5c1aXNWHDhbb8FTrFfq6uKwSTmNdD+EpRCJH5xTrCjVgWuIgsaH3vSKzkqddOWVPOJGOtdJYJMJBAXUNkkDgfIksMkbC66w/d94aVUJCJe8vsufOIqMYoeGSjpYqbPvaYRmcw9sn2YFAeZDUDdddZVogVJXpyrEJFvO26nDO5+niH7PPqTpo6MTk5Jv2UtXNnz9kXPv8ZW166YvXtLZnabR+kbsoB9I+ICMkMP/jWyIIlksgg977hHPCrLpgeosJlz3/pBVteW9VDCg9cZJLOD0MTZwAQg1Hx6zqH0nCIu++6OEQIF4fKxzlGR7WSfDahr3hEDW/tNKwl/yPUffaLZQ9WlP/L55edusyzRE1Re3vHNleX7Ozrr/mQwqactY3FS7Z05ZKtrq7an/zhZ+ziJSlYcR/K+dVTJ+2yHDZG3jc2NvyDROgB3PteqifOkNNH1+FiEQJnEjM6dB+cY8S5GIP9ew/6uCzf5clkFEgKGfTzxgxiuI7IOc+40+KdT5CABXPu4wCCRHkmdZDjY8fusLZsP2E7KoahOqJfr0Pl2Wa9rUc6jK/KLd9Z37DNlSW7fOGCvfzSl32J1R/93ifkVj9jZy6fk/u/Y/sO7nfxHFPoX8iJkvIj2BNycWlFnCJ3X3WxYwWeq0+wi5LNUKIjq+TzNJhNJSiMCx/KGuFlM+by+quvu9n1D5KpY2KsRCkq8Sx6D64GIS4ydJicICVBCClBUCIGQ65hbkRq3/dghW3Zz5F9UJitE1rVINwGBTNymJq2vLhsW0LIuhBy8fXXrSKvk4594MMftLsefZMdOXbMdu9bsIXd0zY+VbOp2rSsgTqaG7HS6IRdWVq1q/JkaYtPMxSKBYlH4lj15SzOzs9I8RM1i+rie6yNhwziToYbcB1OvPiS+pasa3GudbIlihTuGCpZji5KdNRdWI7qN8cBwv0hjwcdU1JoAqpcqagiIRCFo0pwkNAxbCjH90LRO+4FSs9cXbtg6zvrtrayZidOnbJxFrwU8z4gNDMxY3fe86Ddd88jNpUft9RObN2Nti1f3raf/IXftJ//5d+1PfsO2/0P3m/TcsGzjHsIPqi9Llc4VsiPtwuMdAMvIcv2zGqb7VH56BkxB3FZVgSjj4iGEx99A2cgJiBB1/lNyvDxD5cl1Zg4YcKfKkq4QtiX7OCtJk5b1q5cuWzN1S2fllxvyizqPqNajPPyNaWEfdP2zLOv2Efe94T7Lyeff8k/XHbyxGl7+QsvW3913aLVul05c8nOvHjCLp49b1utpoK7tp2UqBwem7YPft2brVKVt6rwP2zKG5YSR6uyDeo//89/bLHc9IceuFeK+KJbRAaKEGX0AEhBrBBf+nPp6mW77fhxV/I+zkpfGLvRvaEOYWoVF0KSkmCNNBSTYdAzzDTAWESzsWN79u7173mypzTfy+GLAfgrhPuUHeqjf/hv/r+WlRvNsOAjTzxujz76sH3rd3zEPvSX/pKduLxlF9R49d5jdvTr32X3ftsHrbCwx8ZbWXt84bA9eN8hK1TYG1oKW2LZVduIASLRbMe2oo4GrbbHSnSEDiUDRIJXyGE4A7oQxdK3dekiHx7gOvBBMj0zRAbP0WeIp19JohNcHGZuOjKUvBKdM23QajN737ZtudNufsNABWIrsXWXxCUpywYrK/Zj//yXLYM7LqRMzc2IelKcC6P2tnuO2R21KSuvhlap5+y2/C774GPvtL3TsxaVpUPGKlSlILAg01v3sRRgqiuI/Lnf+AMHGjH93d/+uHfGlzToSNtsss9vH8aQSPNcXsSD0+k8ZcjXkKPn3NICtFIaE0XnkXsU4vBmgsehHkkwCh+htCZHa/rNJvjsQ1+SDKuM1Ld75DqnPfZt/vzLp+38juIdcRKKCzebNRi77j9qp159RTHJmu1cvmjP/8kf2ec/8TFbDjasNl1lbspFGCq3mk0hpSFxaKi+M9aQq0/oj+W7enUt0VdQVroAn4h7yXIJHEWHnE7Yzva2WxWHEADRjfrfdaCXc8jxc5IKU7pIMR5BBJKHEoU7PHLKeMQOO2+qcuFfpo2FKGLtgUc5LP9ff/WXpTfMvvGv/4SdW2/ZdiNQB+VFStbjXNoOvv1BqzeXpWs+ZZc2zlg4bja+T16tIuGyPNFKuWodOW71Ol9TatqJq+vSL6tqEbBNweCIE8CdP7UpMroORIfhrhPtDkf90A2Ll69e4/phxuo4ZyizWjJUPzKHFP771IMo4vMzwq5PSA2xqXssKsGUSmWrxwrxV7bs8tamjSn6ZXafmK+j/9iqNAoT1mUeeG19C0La737+Wdu/e7flFJ+w2pABZV4oGJubtkN33G57bztqM/O7rJwry7SW1JZMuqLpJo6ZvNVL69t24sKKCNGxLXmntMeaERbJqDfiChxKhgk5hygJh5UJEdwEmx05esTHaHwWAGmAMwZc1MVH0TlIyRxW+A9bMAjsyHAEiAHUABhHUGAWHxMBcUFop155LRnyl8jw1ZG2uKyrMkSmUIdyG/I//Jueaqii4OsLEp+m2Ha0UrDqSNWq8i1Yk5ZNFf2LskSvXXWYuVoA5iOs7CJ+ZZ3MCgG1pXtbzVBigj5I6XkpdyEhGTBOdAHYQFlynZE+/5SulNeu3bM2omAz4SgVQ2CcmfUbhYUPpWcTx4zr3NJ1UsJSYE9SydPSLShO3Dxm2OGgfTMzHr/wKdwIjhCAiJEPWHMq0cAqEFCVFRSC9LWtwI4dutOe/dJztsYQQqNpXYnDjnyVpm90uaM4ZknIWLH1rS1b3Nrx0TcW5bVFaTpJx2Fe4R7gbaRadksHtUE+fQF+PFKGNjHVe2UZz507bz3Bw7fCYibSURVCCs8NM9ySObBvPuEQfBFRlkYQFipFnfpcqB7kGhhFLp977iUrqfwlRaY7ohoLTfy7EZJVV0yU1fOwlrMoDepnR5Hn48eO2PGDh21xfVX+waKH6isry3b+/AXbEAK25MpfXFn1sVmGFFrimh3pn65ikUAKebMtxDhC5FipfsSBYQEfG9H1YUzmfRAR+UxmW0goyqncNS8zLbHVHYUKwAZehEjVi54hS4csPOnjpeoUIqI2kg4pYWmcg/QwopMRw7RkAvdPz9sFdaIh6rWIfsUBLKQDhXiSYmArSRzEZ/6XeINiY9XzxH33Wm286p+bgiXrMtt1hgDF/oGQ0FYAx4fegZbv7rRaHd8Am4988GldJseckfW4T33giapeiBl0pMd0RN85tysztrrTbLhSf+Hlk/b8l1+xxeV1279nn8qIKwZGxblKx7RXBiL0sHMFGKEuKKw0VK785utILE45c+miLQtQPrU9NTImLCtGcEDUcWRR5cuiyJh0BaaA9abuCaoX//gX/pMop9gkk7eyjoWexE3skxZi+cgqu+uxIMZNuL8ApNqU4QIsCOAlMQfkMt+SEFHxgeeMYFQH8UPQB3C9T30IblYO0Id0Kmcrqxv2i7/0Ubt4ecmDPp+GGCBF6OC/vgc3YBaRcSuhStzXFyD+mWtRA83Pcmx28mW0DADLYq9tufAoVKjI8AC6n7WlkShcEuUFm54XclXfigBoSYb7rCoQ9QryKxRayZeRZ4pFENfF4gQ4iClHVBcEY0wXQYDTWAEAjPgPHREl41apZzO1mk9NJBEwuhRfSRXoSPkhkSE+hP7kJz8vxMnFR3a4rjJOfg97VcAdGrCkc2SU0J4BZfGQ94iwuq8YoicABLfkM22bCs9hU3ehfQaeHuEn1Hwth2jmk0kM7RGBMsv2c7/0q5aWWx/B2uKKDNjqoOHFZegAYAFGAYoAllSOUTA6hI6CUAAPR/o4iArDWdss+ZZpRWepGBWI8szZiIO5xhUhkXOe59ulv/bR/+Icog7qGuqC//mpi4ySUZCN6/ssdpXLyIiZ85H3BcSlFKqPO9IWZqaN1R5wh6+L17VeqGhTdYSKNYg/KMfiG0bMWefBlMEnXzphr507J30h4FQvM//umapMSqT1TINCAKZ5RL5JSYgD1mRAWwTyDrjadwRCECbdGVBiphHOdo4ApoQBHBnOBbrGvaL0ndSTdMqG33dGiNSBAGcH1hJFhlaGhEgwcCM4hSz9J1ZlyeX46JjEQ14dDSNm6nBaeqQqvQFFxxW75AtCqMSDqUUfrNaJxxhCYJQu2M9/9OOuoHvqHHOxkJSZecQM7iAaZcPuKuOn8mPUa+fKZCBZZBACqZvYhc/MYF2qlbLx5TaUMWO3HrhCffVpyOXUDzLctxXOWdX0hae/lEBAnTA1XA7rUYgbCWsjo4nmpRKcHmSNLxRdeO20HZfn2WRuRMDjH/hi2b5iFj3KeyrMmgEQThPxCxwCQpBvvgj53MUr9sUXX/E4h+FAkcv1irfHKLnaYqEM390bbtztYYGQxlCAhE0Ec/dKBBFSpbhx6thPGvidswUc7VFmqD+G3AGnkHMiHPNLhWzRrVUagH1A2REJJlURjcERSj4NqFN+MSx48YUTtjC/YLGAbUvJdqQga+II3l7I5VWpOtAkbqEuNQ7CnOvUmHcq2d9e+qNon//yCfkg62oO6qsM98XfYVs8I6Bpk826/UM/6iDcxUomRMDfp5H4qevuAEI0XHn6wns6fOKFnmABnRWuJZAli4L4qB68c3yRzz31tHw4SQiYZuWO4PUE9jzrzxWRY0PsLmRceOGkTe7eZ0u6vKNG2igAPc/UAQ006g1nYf/strgEuQYxpOECFRCfKLGUnd9u2HOvnLDLly87R6mwIJQC1l0yuqWseIklnHwR1mMqiRJUTkn+QTCEgMtZy8bqAL4Ey4IdSZhzJtYx4e5EfyQZBzRRDEDH8oyri8v+DfR0SRXjZaKYEoCJC5QREyEkZIRdv8+eOCuuGLNT63V5mRs+excj46M1n23DzuMmO4fRG91Ts/TPOzp8S8vZXgmO2Wi0bUcK9MrqugV1ufHtrjt2LGWgLIvnCC7pIJ+wZEEgFuvooUM2qmhXtXggCNwglBl/5ooREhSr6O36j/aHbSfEwFgkcHifIbzgZipU5RKz5ZmH4Q1R1lfeqADDcusXrtjkrr3WkDJcXF31tR44QIgCLjPBHc+zPoOQX3CIjXmxMHHb+bIRl2O4Rshyv0YAYdJ//+nn7ewKb2S2rS/uguqMuZD4vjivrk6MT/graBBvTF7xfXfeIeUX+TKHRrMugqrzsL6UIQPeiM5opeqd9WFDdRapGUqOcKN7wMEF3UUMhZ/NjW2H09nGRWNwjoyFwvimTFhLheL8mF1cb9iVpUVf9BYJGMQJjBPobUlntOQYEfXwFXlYkuowlby5zWpnIkqAQF59hIum1ViojqzJyVtVqB/xvV0VwsNMlKEU69iIFfmIsvyW3VOT9vd++qf9I4ez0wsWKTCEc7ByWB+ULd8rZjSPaRIcwaRDVJv0b5j46QgTIdEjpNdef90y/u0sVYZp9PAerKmjvPLFN/HS/YJdrAe2urzqLjKIoCKeIfm5joE6xbNQ3sNwJUmQnzMkwCURUr/lt4jqcCN6i5LsP58NO7anNu5DA/gvHrkKphE5eD61II7DrHfiZJxkVohC5FhaRYeKin8YI8HHK6khHwlUo8xDe5/4pyP4AfahyPh6OnnKEJbPPCS9UiIqhfIoIqis+qQXMnZmM/D1IMyoebmBDkiwCwLUJRqTLlDTznpcoBhleT+PnnMZ95xrrGAmYclg6QuKLS6Juu/7X/9X2ywR/yByXTejpIpC/JmpWemqCWutLFrv8iVbV3D5F/7SN/n3+xBhOJfvc3Gkw0S4zCQ6xtVNCJCohAR2hhr9KLgzWekR3YTYmSMHFf4r0QE6w3uuXR23Wj07+foVucPbjiiS7/owQAKZhvnNGIP65St3cISG/kxNFkDtieKDKFTlXX1BqUH2uoTAbLFoZ17+spDQVrDXszFxTV6OFjP7k1NTFu007FIQ2qpilxn5LHiwn/jkn1inyetpWbnhsm6Cjz6zzqQppBNqoJPghiFHk9SsizRAo9xdeumAnsb0ChnSsJJxvurcVd8Z+DlzflEmNPncrFNamXMq5tzfb6EKVcAEEffwDQAKMaHRUXXI/Rk9g+dJg5QfPjc8x/9Y3ti0/va2tS9cso4i4auVMdtUfNNuS1yldHNjFVuWWH7PX/sbUsZZe8cH32ff8x0ftrmZcdWd+E0ILwq1oWdAPPUDK2nYFkTQ/35O4n7KQxSQlre0fyNXFOETRjhpAL223nSzixXQEy5X5CFVCQY5JspR1xWmx+IAf5FYZtCbVFVRX666kJE0JmMn5UcawOjJ3+UTu/Ja/CvLazY5OWrTpZyvRP7MyRP26oVF+1/+7X+00r4j9sC+Bfudf/6PbWJu3Hr5sn3bD/w1xUeyToKFGpgGJbpmStV11IArhnAnCa4WYa8hxXvmogNnp+EIJCKSPQSJeIFLK2uOUYreiGFkjIod2+gFEAhl5KvAekxH+As6usyXHwOxMW49lkBkdDM9fP7GDOsiameW1uyJ7/k+BYAdu2+ianfNTVq9n7P1XtY+8n0/bGdOvOhrPSZrUzZzYJ/95q/+ipVHRvxVdoJDnC0Ggugkypa6ryMiSdfgV7rWvhJcDZJSjzxyTx/gMVto6HQ/ay+/et4fBAEJhRPWG4qLV6AjZZKVAPi7akiKEScHvYG+4E0tGXkhWYgUpv2DPeJEFFoyyqXnABg5VuJ/PNJf/4Wfsed/7ePGspqmEHVJ0WhGMOYE+8FDB+S5puz5S0t24vQ5W1zbkl5pyBEr2nqjrvpEXFdUspIyuwR1Q8QMO8954iNxLidO7kHSv8T83kq30ldPEpm7/w4OGSITS/iz6Yq9fOK0bslfGPge+P7SLslRIjH8ifBgkpNF/fgZbKPTdfOri4MFtkUxvkygrmOQW9h0OU5I01Dp4WlSl/9WfT/6Vz5s+eV1G5ezxHgsc7q81MBI6uTkuFx1s8Kew/axj/2mnV3ftk3Wo6mCK4qxqBed6O/h+T9f2fZnEjrTK1XLiEzSG4I+PvEkS0tmDMdiGftYgYyuS8bDjJEtlCwqx2EqkwqlkZNPJ/XlYnW7yeeY+LQSbyXjdrS7oUSYwQ8Fye1QcY+8G+pI7guMa21KG4bSOSHL0OJeFP7Yj/2NsNoOwrF0VtFDN/ziq6fDf/fHnwlfW1wPtxrbeqYflsbHwtsfui9sZSjTDjsyZ2oyHMsXVXc2FDLk7MZ+fq2daznteXgvrXb4Lfo5LOl8OhWJkpGYRDkd5TLpaGSkHKnTnlPZbCQlpECwp9z3cymiSC54FLSDKFcoiEWcQP7lIXRaVywjCkQKuaKo3/UPA8oi+ViUgPCMXvO6VEYKWdf4mlIUlZbPR6VOPzq7tBg1i+Vo/Lbbo1/8+B9Hv/vMC9HY7HTUbLWi9Y3taKPZjv7tr/1alK+WRZN2JI81EmGiciEXFfzDhoIHuARLchyeX8/AwZF+4YoBR+b2QwtvkkWM5Q/EfdlMueDxyFgtXl3biBVLxGld68lBUQdicUwsB06GNo7bzVZcLBa9jNS3npVrpHaECeFKpkHXxqvVWESOFQ3HzBBIicfy/VRnxusSQKh2ZDPupaP4gQO74wl5fDDVX//X/zF+7oXn4rFgKw4Wz8fveehN8YacpldffjWulPJxcawaT83Ox7/+i7/shq3V7ggGiwvZTCwi0kv1MYFbBBzk4TlrDfEZXE5iWUnBnPRDCJm/L800fj8VZ1SR2Ec+VhS3JBjdrnpHlELlWT0gGgp2fzCbycaZXD5BmLrpMzLCisgVy6oSw8WVdFb1iF+EKsU0sdAQ9wRQVkDTjnwXX97KUSY+PjxRi5ubO/HK9mZ85emn4rF+N56cnYzHx0bjXBjG7/urPxq/dOlCXBExOu0g/vgf/H586fJa3ImCWF62JE6EzqXigjrIF7ygnNvfP5NxlpLh7ExGx1TGYZDHG2duOzh3Tyab8xu8I4ynLlaOx6rluOWb90gOGMvXMdSRcnJnVKGwKsT0mS/sRbGCMfEHX5Ib3FdHM0JWF0oIIZRFb4fCqPwD1SOWYlBFZbn3j/7m/ysuz87FP/J3/1a8/fyLcaGQ1XWLx0ZqcaVck1brxi9/5lPx+sZKvHN1Kb54ZSX+9c9+Md6qN+Nmr6u603GpWI7bQlxNx6DbUVtST+qsSKi6et4O2TkE7lD9QymAU/uCP3Pk8Pwd2XS2J0epJ0B7hTznmV4mF/dmKiO9Unm0p070hJSedIyOIrLoKqvUU+clQLGibBgHwerLB4tZp4vD25Nk6rpHPaC0l87wYn+ql88XpGN1TkSkB8vZdK9+6Vzv3rn9vUvPP9srlnK9TjMQ9vu98mhV9UW9zY3N3tLyak/hRu+Zl072UtWR3vm1dcGEwAjebKbX6Uo4Iz1TzPdSgkOaX33KCHJ31a5lIY8oRec9naeU+z0xgerq9zK3Hdp9PIXu6ItqYmXkW55rLI8RxMZ8VG1iZi4OAukCYV1XXdf4n46SDSJnoYNvkyYUIAKSaXaq5fRbmjspr/N8saDnRBVxI8e+UHWndMf+Qi7eVc7FuWxK7B+ijeJMqRiPjIw5pReXluLVrZ34TV/3jfHc4dviUFx99fLlOCfKddW9TqstqqfiqbGxeLu+o+eqsUxgovPU7lBfkIELjkn0WMLpadVXLEiojx6YPcoP+QJeEPZJSxcQXKA3FJDFrZWluFQdjztizSh0rakMAlSxTguS2xTXJcNyMXRdWXIsPad7zEwCgJAnJHgbiFWihWPJWlwVEh45dCQuFHNxJGIErY5YK4rzhYKXBZ2rK+vxM6fPxk8/+0J84tSpeCdoxVdXFuOGEJHLCcliCYEUy/qq7Wxc1rM7zbbaQEQEJG1SF9kRggindRkgdFvnx44ejtNyLHgZkVF7BYnisr58jHTK7TOfhMwVC+H07GRYsHq4f3YmHBubCGOFuRIvqTERSqgoplKhIpawkLGwzCceZd/FyGFev1P6LW4JxaDu14iFQ4U38lt6utYL33rfXeHDh/aF1UohTBdzoZAsOJxFdN4PRfmwvrUjf6YbNnaa4dWrV8LXzp4Ot4OW2s+6fxSIfWlzZGRE7Vk4WiiE4rKB33FDFgwcgc1hGlyXTPknN/fsmZcvJprLFCbOliMCwOWsKHMk94vFcNfEeFhs1cNjBxfC+fn5MJXOhRJUOVNyzEBcthAWC+VQ/CvkWFik40KAJNMbBOAEgJQcNmU5Rime7eyEC9NTYb5cUls5OVTqiTovkXIHj98b21vh5qaQovbaQnxFsFy6dCnsdjthQe3K91FdvTBotcJKpezf8lyr151I3mFlnMshAqQ7hBzggjADBOlaPi+CdHz4MlkuIo0su8VXnlNycrKRWMzP87qmHkZT89PRzrlXo9vnJ6KpaimqyRESUJEgGzhsPTlyfBDZomI2hR6OhLRI6jPqZWhn4Iz1+OBwN9pVG43uPXwo2jU3GVVr1SiXp76uHDo5bzyLLg+6UdTtRYFkVTYjaul8bWktijFqKtONW95OVrCXikXVq+sqx+s29AcHUJzhbQsZAxgGcCj3BIs4V+e5CCdVOrbvGJIGFZf05EKLU5RlxkUxnQ+yn5dz4Z5De8OV106HlT5UlKiI/VuiTr6UdarK53SRUBh0jTpwDOeUTeWgSuI233NgPjx+/EhYq46Ja/rihkBiorrEcYgs3Aa1uz0Z0wxfWY1CoSgsViUSuobYNtu9sCqxzuk8lVOG4rQlkeBa0nbCKcOsWEdHJpIG1wTX29/+FvVRrjsVKLYRAOo0YsPqNyEjK1k2ZY7FIp+zzSvrODYa5mqV8OyZK2GhkA/zqVwoxRjubG8LCTrPpcJyuYoD4IjOK87pqQ3kV9QI83Fex144mU+F73n8LWEpX9LvKCwJSWHA527zYaaSl2bsuUg0m42wIybsK15BpL3DHYmgMgThd1owVEZHBYeeafbC7WYnLAs5wCAu8DLJ8XrmU7Z+FCwlwVhTn2RxQinkjItHXlkUTjJxQDrSUXGOckZsxVGhjo6KF8Zr0djEiK7LqontJCNiuWzUkXi021HU0X+ImjDvbEn9nJdKuaitv1SqHX3D449E8xM1j3ekB6J0s+csK92kLPZWnfJyEZRIPEJEEMmTxKEQrCqjOqlbFI7S+ZR/szxfyXv9I6WsgnBUgMrrmLPkA/BfkfWn22KWQTkV7CinxSbdXFbZ0l3LMaLIxhRxV1LelVMqP/x6ru80upm8dTd3drqbUvurm8vi5qirGE/hlXI76ObLOT+X19YVZfyatIgk2rpCsOeCRP8b3vNEV05gV7zQZcygJWXRU93MJMhydEPBIzXRrbdb3XrQYk6iK/dJysqSulUnKqRWKXflMHaLxUK3Ua+zEkLlgUfldB8Y1N8bMnAlWZjo5lK57td//TtVn8oBo1wD/xI7VE4LXXBIRlTJuLLlA84Jh5CLUnoys1G/3o4KKrfdsmhivIIwuiKVoVMbLpygPZLW9szqEyJRiUM0ovz3fviHxA25KIcgqH25GaKMOFBZUuNcIQREWXFBW4o1EOnEQOJGn9CJUpRAFbB4sKWj0vb2NgaJjVvFEUK/jsACXOQ/wyHKwHvw4G5XrHzTmCxfHDmS5VWWfkrMrzIumKJ8XeBikqu5Ytjc2QqnJsqhDKqbO8Yw8jrqh//WU5JNKdpW02W0JSuqhqUb1E4rctP4wLGjYb/bVjtSkqo6SslrUKgk50o6LCM9FLkS1w1dy4VBP5AJ7oW5jEys6h62Qf2l0YKXFaRhSvqHtkQQlRiWyw/KDnOiO8jyxsNHHrkvVLTrupMstSrtHvblCCleFADytQRoktvB9fNCTj6cMufNlc2wUpRDVrBws9EIx+QISSgEEIjpirktHCuOuqIGiIKu873udDoM//ZHviFs72yH/baQQ12hHK+0kFEQv/ST75ArNA5lR8NUqR/m1KB827CuHqu4163/vF6UKoiQcpNTVwAlbjVoD+IAS0lwuvXzDEITZHR178Mffq/aVNvK0nNqVyh8+6P37eMlWN6R513YIv/52eD/5HRwKJm1A3v+81/wK4vtti3xCWZuJh9OfsM0rLOm4z/5nu+2YwfmbSvYssWlTTt37qQ/194cPM3npweJJSNb7U1bXEy++Cy9ZeevffI5qZeqa7WanV/aSi4qeXsU05GvQvM1Z35S7oknHtP9GsUGYCf1qWr/lTm8d76SLlgsRafgJidxTsUlRRJZBWGmEF2mNy4pp5QrpQLeUPzKl0/FUyOVeFXPMJqZYoWmgiaCOgnnVwRS5LGxkhRVKj4wXonf9fDD8djkSHxh7XK8b9ee+MCBQ/GRkfl4enosrqj96eqYYowwDuoK7xhqlUNU7zbioKHgrd2O1xmfG9abK8XVSi5ebTRU//XrOZ2rf4pxFAfLOjz+lscUrFr81q99IlZAH5csG+dK6qnYj8GhKMroeifudhW77do3J/9O0WrRYgX/cVxKxXmZF4uLjG15llMQFyosq+up8+l4R8HeFpF9QDDYjbdYPi4AhHGZjOuADXMmU/RAam+tFB+9fSFOFbLx/unD8fh4SUFWTxFrMR4bzQupZZUP4lpll6x+3aNVeSFxq96LG4y56PcGY9XDemWMs3pW7utXtDskCv0S48dXLm+KsNl47+HdcbVai1P5nFyUtnJFORfnu6yfJspXtHvgwGweSlT1cFwty/NV5z2+dOUf90eV85G4pOpDBKl8Nl55+WK8FCkMStdjHzDvWNwRADcCNabMNc5LMqAY0b/7lz8YH1gYi6fHhBRFmWgnAEqJM1JBGK+r85nSqHKgNom0xblqZq0ViVNARife5j3oQb2011C9b0QEMpt+RRCr1I0fesub4sLsjOhNm2QRYHge5OOg3yIwjjO3jc1mMmMmP105bMcTyv1wTDkT9ycYK0hyIL07zBeeOSHAOtLDakx5/SZAyG+9++747PKyn0ti43/+Y98Wz++aiaemdynUJtyO45XVq/HZs6/HKysvxCuvX4q7QkK3GygTmhfier0d57cacb5SjNeudOIr6824eUMb/0eZduW6x1nBOLF3LC7Pz8SjDG/cmFf78aow0e9vKcu5PX78OJMSnu649t9/O73y0RN+TP5/4/QTP/ET9pOD73v/2k98yI/H9ef1v6JnT5ywV17RyY3pWts3AnG9zEfV7n+rzf9W+tCH1PZ/R+ekC5nO+T8/DRGSfP+c/4afNR+e3/BhdNKfk4+jgxDyrTRI/5dwx/+T0y2E3JRuIeSmdAshN6VbCLkp3ULITekWQm5KtxByU7qFkJvSLYTclG4h5KZ0CyE3pVsIuSndQshN6RZCbkq3EHJTuoWQm9IthNyUbiHkpnQLITelWwi5Kd1CyE3pFkJuSrcQclO6hZCb0i2E3JRuIeSmdAshN6VbCLkp3ULITekWQm5KtxByU7qFkJvSLYTclG4h5KZ0CyE3pVsIuSndQshN6RZCbkq3EHJTuoWQm5KvYp6eGvP9rNihkk1c9W+Q2RpP17Jsy9X3czJbEHHf9/0SSjOUzbA/c9br8L2NdfQ6B3Vw9L2ZldJ+n2dpK6mXHcP5NucwUT7ZZEvnyrFvW9JPAO7rf2V+DxOXSDx343GY/Fldu5bVFu3ygR42seQatfHUEHYS13mX13fUTCVblZGGbXO88fzGZ30fNBXn7rD9ayke9FvXhn2L+2y8yRYUSe71ru8bdz3rN/c4qprkOeXBM7HqHT5L4j4wUObabz8qxwleycP6b2xPl5NrPDAzXetzk8zWgvo3yAmB2eKUvnPumXZFXIgO3dlkzj/9xF5tdFyI93OvK6kDRJNTPKNn/R67dw7u85Un8aLfh4EADSApSwLQIfD+Ched5HyQdCc5UX1+3R/g5+C3Eu2QvG023xPhnVlgd6pU1pmXv/5csuWqw480KIHUYRqWHSZwAUH8kpjEmVe/k+Og7cGRNDxSj8gyINiQ4EkmJdcTBuDIl7V1SJ7jRIljNGCSYTmyzr6izPA8KWNsieO/byxz4/MO4dzMeJ+dmXXbCeQdcQkDMTciN/lSA/ed8Mr+HVUd2cwXxhhmL6PqOSa/eT6pC+Yg8TE4yyRIJvtHD4bPi2mGQA4BJgk9luqJgcD4DQnEcrfvO5QliCdR7/CIBPIUb7Sm1FaenZ+93ayXYdsCdmWF+dm2lsR9tqlJvrGSbCY41CjDuq8lNIfSjdc5B/4/U174JQ2ve730QUf2G6c/N/ad7PsfqRhaYnhdPCGm0/PeTk9Movt6FkYcPod2IfEMaXh9mG/UOjF1Da6TXJtxsmtuXFo3ITwJoJ0JdNu17KAj3L5+njALTOOEHRAYhA/vgezk/Lqp0mV6lfxW/UiYTnVddQhxrrWUMT9I5I0AD8+TviZIgrmpi02i0DDsmz5UuVyPuqHDxe7ZfAUo4qX4KPRt7nieIztGUn742VVST9fQIGy0AXOxE0CxXPJ+3YgD6kj6dZ3oIPbGa8N0Yxn6PTwneT0D5mYT/KSfwHWdIfRP5wlRuZaYGX8kKa9KHV4KDlLybHL/+u/r+Lxe9wC3CNqNv3Xfodq9a/Iak9zYEVwEP+qEy8n3XnRTxLzuX+ieMl8Ayeb4Hi6faOFLH9xLkAniOR8yB9eS43UtcuN1vibPOQCrW+pN0hbJgRfjs+EUICB8lOWTuVyASRuNOjsySMvpmpBWyOeksZL9Vvn63Xa9Yctra45sGKOYE/PwTQvByZHN84EZBmLTff80Qy7RNnyecnRk3FBYtMun/vlKAR9UBx6+bUMfEswmcMFsjmwQOkg8e+PxxkRZNaTeYzbY8jRhluReIt3O2E7EBCeYGR2uEZc0PB9mh0HtJVrqusa4mVFIyTUxPM9wYe/uaWeSIcAJwci86w3RIF6iNXD0hmVIPMM5+8uyMzjf7gQX2Hud+r2ESa4fBYKOMAJMw5aYqnPgnyQ5MVfqpiSOnidtDTvBPTrhHzdT2UKxYtlC0cJ2YFHQEKW6LlVBu2O1kYp/8PniufNWm5q2rXryXSC+xDIxOan2M/65rJnpaTWTsc3NLWc0TBJbDPZUF8ySaMiUn5OqY6NWHSk7oYb3+WbR5vaWAoFZJyT98D6IKDCK+7Her69M4CS5fgPxMC0DJtF/fuR6Qjx1UUcISDs8g6n0ttzcXsfVzZl23uj6jYxCPfpJbdeZZN+ema9gEo6J2o2vaQUyn82CSYblkjJJJ4ebDF8zGbqm4n7MDJzEhNk4JnV7GUeQ8sAppI6+qyslGESAgl1/REe2RxNasAdWqVTtvIhPmqiN+UfoUHVNHYN6XTpDZdsNK+ZLtiri86njVrPtn0JPqV98jtC3vJZvtL29LUZLtlNKYBIMQpA75TqHCdgWldbxZfjcMoTCzPJ1ndGRUdu7d49Nz87480HQdC2E4Fz7VMdAk0AI6h/m4W9wAsE9yWwmH6gQkZx4opoSZfFNfIdYJb5nnwgM4EJZcJTgdkj05Dr/kt/DNm/OopYKYcYShuHTARwdor175vqOGFUCkUk5SXg/nXweLEFaspM8iUa4hmbh6PdVv0ubHgepIAe6wyBeHpOF+h88OzRvwwyICaKuJ/9Ju6o36qWtNjZtJ0++bk2Zg/rmhhggsMnpCZuennJmri+vWJbOSlPwrevtxo5NT0zba2fOW2GkKnOItGd1veXfiOTrHHzCHl8DvwMVjuMKHHzaFY3DlsJFTImqLYipYhFoola1laUl7y84gYh8zgSncU5M0ul2/KvsU4JtbHzcFnbvTqIoMZRQ6n11nKkdzhMq6Dr7iQoOCMPRiauUci2RpGv39CRHPv2GH8Ie9V5e2mv4nBNYDeDI3vg7SToZ/LixPAJ6Y/swpFO9Olp+Ejjdb1BnID7UBqFEOf59Kh2HHRsSFlM0RFROGZXqkkPmGl/2EJP4Nd3Dd0El3MwgJEeYgLsxATvf1spli/byK6/a9OScbWxsSkJLkthpz+wxvcOXn2VaGrpXEj47ncDWpRn2L+xWnerfSPKZ3LxMkqhusXrN5/mHqMdk+VdiJcV89DT5ijM+SUE5+WQLuEDSUfshuy+JsnyWn89578jHaYopMU9r8nVaLT4gIKZTGxO1cfvy8y/Y+uqaf5+Hz/A7gfnDVBB5CEi0Ddoi8TMSRhkmMDTEFXjyYYYBDvkgIr/9eeg35DglL8vxxvLgn/LQC8HVdejHNU8DTTZsn6Nf2b1n1jUJ5W4kIOraP63vRKcyXedPDfm5ymCCUBkwjC65QztsNJvjnA7mhBZxvABIgNU1nqes2sDcCBxAcaBuBDCfLVi93rIrl67aSKXi3966cFGaQTDVRkb0tLi9E1qtOmZ8z2N1ddHuOXbMekHHd7C6urFta5LqWE61GrJmwFZ2+CuB4EuimR2ZJ48YgEH/gM2Jp3J8J5F79GtMzMLeWvSh1Wq4LwKh6WsCM2yX4M85XIlxp0qFT3vx5Yem3XXvXVaDWaR5+H4z7bkG1jOYkGHoSx7Wmx5oAtod3ksSvxNNge/Apz/4QgTwkknu2wz4xhlC/fB66C1MqWKYNeocahTXIrqeaJJBCLx335BJIBbKBAIi+XySZ0B0iK0/fDGKZUV4ynOPjETDEHD2kEkShkiOuBl0LXkmJ8lMOJjkkixg+H4rUkqn+pJEIqY+hL+6aDtr247Ydiey5Y11K0mbQKC9s7sUYQRyNDs2VijbbG3UXl+8rLzqnyyEIXDmRkalDdTOSLUqRqk7gmqjEw5TI2i7+eELOxGmqqPfHWmMuOuMHAmWvJjM+wrARBJCYG1szNsNWmI43YPJ1C2HC42Q4FMXGFcR7kbKRdWXsl27d8kc7djDb35IbYRWLlX8focPzYhhhkEDCXgYi3LGAI8Dhhkmx60Q5oRVmRB/Rc/wkb2hRgKfw7IulIILISDMRzMyLuMDpMpejzKmd8h8/vj+A7vEJElNw3GHhLiytWgNbKnuJ1piwDR+n2sDyXEGSRBJWRkpv0+tbmY46lmuoYkowzcn+4IORgRAPh/QbbXE2j0br47Yluz+tkxJqSiGlJloSn131RBjcEQfwoB/xXTPrt129eIF7xSfpK9URmxu14Jtyxy0wmCAWMEgOPAvhAZ/ns9KCzj3aUCaMygIUvsAzgc6aezK8qJ/IhKNilmibLVS8vYjaayCHNeSTFmjVVe9PZnZXPINKbSZmIChAcZv+LoIfwjUyOioTU7WnIhHjh+WGZK/o7oJyYdDAyQkHio7wf03/w+T8IYQ6FLi8CZOrRPZHV+e0c1hXSoInp1xwInuJyaPcjBUwlRDRhlqJH/64KE9ziTXGAVCQ2D9TEJbGENkh2FuYJBhR2Asn4fRkRoT/wMGScp4pjP6je9C4neJD/gIKD6KnpK00mZWnVw+e87K0kjsBtmRCroiX2NdoStEIoqYHZ+0bf1uBoHDs7Vd93C01wttamzcO7ooxzat0BjJAkq+qwfx2WSxLylB8nGkQdL4xKSeTZxd7gM/0VJDfg2DcCrsRGw2AsETKUJqKToSswrernyhcY+sWpYXjiYVVi8uLzuzFNEcckb5DKf7DGoXlGF6uMZnaPiQ0PTUpH8X49jx221zZ9NG+JaxyoE/cO3EEtF42BlF/XOV7vcpOBA+/amkl6dIT/iDkcQualuMprPEB0oYQ//50esb3EOg/Hmdo2muMcltt+3zuRvXAH4cMkHCJNkc1zApAy3h9/zRm8or69xtuv5wkoZlhuWRMpVOgBNPjcuuR+tbqlv3FXUEInhDQF/c3pEmaEmL5G1EZmREDmJe5xtbIpye3RIB+YBloVDygbPJ8ZqNjUr76HpLWqIjpmPLzrQIAl6AcWxs1GGDEWCupsJkAaaIRowhojPwFYgppkVoTFh9p+Ff1EVzIeVNmSEkFXPgEif4GcTyz3SpDTSGh6tiuIQhQLT5x5VW1zbl5MoHAi8wmAgIWcFHX4yHFrzzzuOuNaemJ63CxnVoEZVCAzPSylfwEDSYYmhC6NcbpYRR0BhDzZD4LvrPfZzhqO41JtE/rt2oQYYaxak4PV170jUEpgQtIMQkYxtoFQiMuYG0jtNr6RpjKF9jlAHQnJO4zpPusygDFFKBQ1zT9bykk4+9dUR8QtPzm1t2ReeROsJn1BcUUm5vbwhBOIAV/1pfQ0zRVWez0g51CK3UbCiiUOiZE7NNjsuJVZkshlZSE8rkpOVfhbpf39qyTtBS+zJZIhQSjpbpdrpuMpuNum2rzObWjkcuORELnwMbzcgr5pVPqPLlQHcCRUgYg27DjB0xXE4mw7WH7hbzRYcRk9aS+WvLyYZifGqDh9zmC/fgZUttXrp82ZloXIzqGkIaNSuNS0ajUZbnvgLnb5BJHCkjt9j7lhZXp33QckBH4ZgjFHMdpX4kT/I7eR7u8Wt33HHINck1xtC5h0i6PWyIRKepcXjtRiBRGsPfVCt+k6QzXI+E6iaIpJNoOf2VBdMoXxetb9uOCLwV9u2KkIkTy/dsRxW5BI0du/3oYWsT3axv2rJ+j4zVrKMIA8LBaC694vrRfNbuv+O4VeTc8k1rnNy8tEwzaIjoO3JSx0SshqRUxFKU0VZofXlp2fjaAp876opIDK7xcU4ip5ZgYzApWb6QUthd8c+7sqdvVedt3UeZd/CNhBZMjX9pUP/4IIkPnOn5vBx8+aLsNiwfp2xN+TaxVKArWXFqVxpqaNrL0pRILi1Kvu2d73qHjU2MOk5xaJF4znFQqZvE76+WKI+cSGfoh5g7kiOuv778JMxrjMZTGdd6lBfc/B5qERgXE+0t3H3noT6DaGgTGNy1iq4DwDCTOA6ZY8gQJP+tTt9Y1u+rcT5ZjzTQJQ/1BEhGTLGgaw1FKVs7LbsqhNelymlzXGZja2vTjhw4YCtS0V1pmbVGQ2ZkxxkMlemji9ICfNtqNJ+xfVNTtntGNv3wIZ+nIcSckp2nDESGwPgeDML5eIee5xx/Y0dm5Ysvv2ovvX7BlgiFoahSR+d8yX5LjrE65RqHhLYAeXxMOWgqfkonO+13MG2quKj2MSVog67K8n1QPpfrmrBcTjSf7CwfdQZW6oLo4KaDCdI5GovP+3cUOb3l8cdsZn7GStJqbhaUhjgm3XiNPPxN8nOILTIPoyI+meLaPOr47Dbn+i9hCtHGj3qO4/DcW7vv3sPOJGiKIfFvPr7RNdK1+67GknLDjCZKi8hwXllSmhFgOUUwaREo3JEGCRTeKvNxM+l+W9i/166uLtr+eR03N21LGmVTPkpbnWkLgUCbEdAFwTpeLNndRw7aeCFtc7WqzeP8TUzb3oMHbURMgg9VktrPqn0YhE+UR6E0lxDRlLkBehxfpIivcmNevvz6Wfv4575gnUzRWm2+emFWEbH5PHBTDBUIVv/sr3CPJKoR92cKMimErE32jNdfRkxQEPM6YaQZMU8Qq8DkpxigrXr6GYhARYm24vPoSfiPgMJw+G9pm1+Ys+N3yVch5FcdDPWDW4hHvpEWsAdnfo+jyhPNoHG54+1xB2da+HTHFEbRb7jfGXbAGDf6NF77g/cf7RNtuFMqtXSdGZJzMuk6Q3B+vRxpePzKsnLSMthxvvzft4rsflW532zbijTD06fO2bicSXJOkrK0eMUOHThsr1w4b3VJJp9CZS6lwyfJhdRRSe/M2IR/aHJ+rGJ371uw2/bvswOHD9rcnv1uIoVzJ0Sa79KLKHGvq+elpYQExiFiMSMIgmlSIiLD8NtiSOaOWrp//vxV+/Lp8/YHzzxvgYit3kozhDY3M2WRTFFTMHVVV4gPQxIfdOUkZ8UUzOu0hW/uA0hZoTFrZEB8WhqsjYOs/lRKZQ/BmTEmod2SUdzEsae8H0VAiHqbTO7BQ/t9iqAskwXZhni+Gf/8f4240IqsNq8RGzZW/UMtcs1B5f6AUSjLdRI+E5bR9uyecceVCq8N2+pIu8n59bERPtifTjFgllzjmSHAwzKozuRcjiluE75D2LUayN3ZsnoQ2jOnz9nUxITtlq8wPVmzjfV1aYIpe/H8OQsEX0OdcN9DElxQXSVGKNXZdNiy+w/vtW94x9vt8bc8YvuFvNm5PVaqjsrRLCvsZHSzNAhRgYqOM7jlp/wTEtRxwYakQxzGMhhUiqXeR0aKbrowYZikdZlGvjkQSAOWxXw1aZWCtGaxwHyOkKnMHBBfK4AR8mJMTCLKnc/LM6gFE9AmJoe5IpYsFOV/EGYinLSNxlMR+Q2SfqET7cdoLzhcW1mV+ZxyPyeZx5IZ1zm4HjLCNaZQu1xHG7lDraybug5EOh8iYph5QBlau/pyDaB6VL9fVE6YZM/skz6sDmF10ZlBhYYADJlhyAT65+fkZDUZOWGMa9c50qYkrCj4JnsCu9Xw+Y5NOal8p3tUz+7aNW1bqztWqVbt9dUVa6lDHcEeyskKJG0lMSvIEn9bUe3ee3C3fedHPuiSNVIZ8fkVwlzJhfeftRc91DYaQ1qCsRO+3OMqpi+HTdcj+SE4oEgTEkN5EEVElZL2CFsdEa1vB3fN2P2S4nNnLohpI//mVVNO7sRoRSF50c0BBMbRRjAYtYVMFZmGtpgbRvSxBwmJf/JC/pmbIPUJ1c8nfYmQaBuJdVyKkRhjAc8UJeQmdL90+ZL6fFB0UDCQyVlGz1KGBG2GR3CPs+oPu6ZCq+AMUwYGFH39vv/zNKQz2a2J2kjOk/qdSfbthkkEMBXoSsIgAAOx5VkrM8ualt2lU74sQM/DCKKfznVtUI77VM1cD1xckibJpiIryTmNhWB8i5dOXxSwsd0xP2djksiV7XW7pPC3I9FnjCMjqWpit4XcsswQap7Poe6VxvnwB94tp3a/XxcYgjX5Ij4+AYTnG+pRNxllRYPAJAxaMa8TKuNUwigh3r2QCJFpxyVaTANysmI68IEDyebzbzp21ORZ2fkrS3xjT4wuBlD/KkwG6jm+EQbCQzG/j4GobcwF5gWiIclwAu1hErnfEWOKhYTXnJt4BuaIKpFkiKNfIimr4+REy2crygfbkKMPw5SZ0RZDQfahBvEICbyrbo9c1Jb7GEAGv3BUGdpWd9WeKubS4C8jGPw6kFIXsAySM8n+fXPXNAlIT2Zu9ZvGdT3JAsDLwO0QR2VdiyQqkeac8wQEjhiXcBK5VFUnOxtrlkYttxV6rq7Z4d3zdnBmWohftmXZ966eIQxF3TKHAjOxXgNmZTyjLJgev/cO+5rHHlV4zFxHomKBh4+SEPkQ0sGhLPZBAnt9aRAIOEBcXxrF7bEyiWe9DhGW8Qem+4EdBHGdnFU7oRzeXTM1OzA3Yy2Zn/WdprRKSo4qC5JKPlkYq02kW5zm0wwoeEaMST4RiGnRdfAFwRwCwYHwuc+iNjFdCXEkjOqv913PIZRuYnSL0VjK5OSfAB/MKMx7nbrgmjQJkel3QnU/Kl377dyQ9I/kvojOe7rO8D6wcSfJsKvSgX3zziQwByOMDKrlZDshMFjHAYUBPITVE5zfzG162msFWLelIhIVZITQrKIJwj4Q0thp2Lb8kttm5+3clcu2IUTWFSuyKqzB0LZsPlLmcyQCEERJqXsU8+b77rZjimjw8BnahhN9vQNwQeicSCpVDBLQBO740XHXHowNJMwB3BALLcI5/hdyyRhNjz7RN+GAYfWMzGW5UnEiVvX7yL5dtmt6wrbleNcbgW3JCe+r/Uh1gw0YEqZj4C6XK1hXWgut5ppadSJQsAh9Y2JOjXkUxqkzia4AJxqmLZjpFzzNOhS0B4Ntx+445q4Dg4sehUhTAj+OuC9kFqPClB7N8DAMASOoXmeLIQcoudMqHCE4ZDCElUrWlfCoYKfgQZgEzaBOOLMIADqTaI5kIIf7EEx4dMQmyIWAOtcRdQ1yQSYJGLJqtCQtESmSgHANX8jTsT1ywpY3N6wJUCJqrGcarbZLMt1gSB3774CrHlRoTQQ6uHvW7jh8xKrSJL5QWa0niNeZjsAkLAlZIEh1Cym+ukvMgiNIhIOUuV+gdoaS5BpROcKHEYOqOic0ZocyrDyDUd38ycQwIzxSli8k454XgRl4w9RhevBrMmLWnNQtfghD+gzdgycIWtD1oqK0VktaDbkSnKPVigSEMRyFy/oNVAgJGggtCkfQNssUYJTzZ8/ZnXfeqVKC2c2zGAkTg+mkb4P+eR70kURfhn3myCo/tBbszQgxDOt49/vAwd9Qk+xfeJLKfFheetv9CXUAbiW7MzP8LUI4g+hhBpj8XFks5P4IzIS6RU3nxeHNjU2ryI72ZK931rfEFGlb3W5YXWFtuTpm9XbL6q2m2/9kDgXk9tR5QE9gorMlEeTA3LQdO3xAKrfiRAAuhtRhYh+wg0DqByvkYxGbEFPQujT1FJ2ABJ/gA0FiREYg8VMIiSMd8ei6vY5dvnzFTp0+ay+eOGGvvvaaXbl0WYygKKejekEpiOwFfA1fEVeoiCaZrGwx4chEouBHhefF9K69YNyBIPE76zjru4Mbq92xsXEPzxE6mMaFTeeR4MrLnKBh3PFFUwrzaI4zZ07bHcePO4OweBufRsXorfczyTAJbACxr1/mHGERFgDNBQowyc4YMM/ggWuaxH0StIXokWgSGAE+HTDC4OjMwBEpEzPQEWw40szcjPsi/NazIYNXUsUlEb/TaVksbz+fydt6PbDFdTGOohmWF3ZgBp5DfNUuYS8fRsUWD2FlSSJO9OxY1RcUjY6OuKQDl5tAPevOq8rCBC1FTh35EWgQJM21CAQSUhKmw8+QhoM5iKLaDVtbW7UXX3zOPveFL9i58xeFuL7VFKIfOnK7HTl23OZ27ffQmiWQzDgzGz0tjTg1MWZVaQZme3mGATc1ppbUpuAGNz5PI2SDP/CIZup0pRVAvsQWs9ZkmYRgZfWcj5sID0gl17IyIWgnfByICK5hiFNi4IVde9yJ985D8QFxE22JmHHjKzPPkv0b8hz1X6JlEgalEv569EnXuWJPfM2b+miAHKZFyHRC61zM7ozg2kLH4bmbJnUAFe3XAUyFOcK1TCQFDfkeclDnJyQlW9Ig0hyNoGNX1zZ8Im9yrCbJY61paFVsq1C2JY3CABrjJAxpsxgGZ9bnkUT8J+66zX70+7/dds1N2fr6ujXqdVtdXbaV5RVb29zyIX6cWImW7ds3b/dKJU/PTkptC/EFETidSCWS3pYGazW2FanUbWtz3RaX1mxNWo9vSy6tb9ul7cA2FIvvv+2onbt00UbGJu3ZL37RpmpVCY96KWf1tt0z9vAdh00eha2sbtqONNjl1W07v7xlDWlO4FZ1fPfW53laMr1ooYqYDW3dkdaqSvNM1cbtisL/Hows3CEQHQYd9SyLrhnMg3hoI/wNIpwSGkb9xGN/57vf6WXdJRBspNj9EsEJN6B9/EiCGWASzI00yaCM/1Ydw3MyifuuSQ4f2vOkh7YQQ4A6U/igWWI+YIThkezrSrinsq5ZdAQZyUAcTJaVBilYT4wSBA0bk3mgsfXNTUltKBPT8SV922KKvDQBtrojwvG1dDQICB2uAwEGt9MC2udn9u+xpphu7969PlO6a2GPz6NM1CYUcrJqbccCIW99c9uCjiIRaYjK2IhNT89asVp2EwDzS71YWxpuR77AlaUVX4KwLXOSLleFrKIP0P3AD/81e8d732vPfPEp21xfsvHaqN173z0+45wRw2WyBTt/8ar6xvhJS6RI26H9u2xcmoYyDARK+lyTYR7BCVFKWk4pA2qlLCvVmBAkkkvKsDSDOSc0JT4ak5/ulIsmRC4EBeBi/6F9uiYTvG+fvX7qlI2NVl1Dkbys03hI8OvEx9xxHDKHmx1nDrWrfuhRf56c1KDfnLznHY8kyxfFMlLe4lhJAQTPoC4TABNmAA2JitdP9z3cf9E1r0g9RmUVdF2P2pWz5+W89m0sJ3Uaduzs6YvOEISQo+MTItCWkIKpEHOIX4lqYpcwMQ0Ao5WE0G2pYlTz8V2T9gN/6f32wL3HrLOzY5cW1+zf//pv2+uLKza+sNd2gtB+6h/8ffuOv/xtdt/th2xEdY0L0U+85WF70923K4yd8ZVf2P3lK1dtdfmqraws2xVpoo4kmDmiw7cfs4Xd+8TEoyonxCls7gr2ZZVhXWtXUUtfv7s6Z0kBJrYsx9NhFX4g9LYc9KdfOGGF8Sn7vI71tkyhzEhHpo3yII+Qm6UNPkIr5LGkM8AvckZQWCucYyqBt8VySjEOk4dEacyQsxicWePxyZqYd9zGpbGZpZ6W3waOcWIh+vB4I2MkDIAWgWhJ4jrZF/kMEiaL4CHRJAd3P+nco/sQ3LXBIHOdzsMGXkZ/MA52kd8wSuLHkBPJ5znebIOwPUUtG0Im3jyIYblhWVy/oVAYk8MsKZ8Jb2EmhEC4mulzXhVQU66emc6Hp/Opnj1yr5w1Sd7Jl1+yj/7BJ+3catM++I1/yX7wh37Ariyety8+9TkbKRXs8L4FlTd7x1vfbG9XxkmMpGmYumesoy2EtkTMZr0h+x86cUE+bTLX1G7ULZZJisQMnfqWopLY558mKgWbkGacm5qwhfk5m5meskn1Z0xtVso5XzKALzI9OWaN9WV77P67BIc0BWNF9FG4CdU3b3MwaOeLgdQw63xZesCRTFkI5YOa0uz4azBNV9EU6vC++++3ooTAZ4hVQ2Wk6nUOX2klQaMhgwx/Jyk5Ok0H15Lj4Lfaps6E9krvecdD/WRgjNFRrsDZ0hYCBIbwMFMPulbR33VHVfcEQDLOL44jPlZCvcKmna1N215ct7qIwktRdXUuVFTh4wg6jpTLcmLXpY1EOCHQQ0K1I1/WJ8mYYm9Lu/RUPxHI0ZlR+56vf5fde/yQRzWiua2rXullMXdGJmHDxipFq8msBGIAxhFmpWHGxuTzsNa121NkVHMkb8mXuXTpvPyQNY+qgLnTDawsh3REkjk1M+trVyA4oSiOvat7NKxgY3Cu02aVfSi/hukG9dF9KkVMYvKm4Op0YzuvSKkms3hJJm1le9vOyF+5vBXIDEkrqD6IDAEdBtXLt/udKspESJxWZE59gbPuIYgEA4V81t72tre5KXz0sUd89Rs3WzLvMA11JxolYQ4Yhd/DxPUhg5ATLYNPdN0cuZkXDE7VI4d2P+lOFlyjAm5O9KCbHF0jXxuR9fNEkyQmCBmnT4m2SXoHE6XkvMoutwJFOj1fkc5YSBFHTHUT8vr8Buo2URrJGIN+s16kiXoVApm/wW5CqJoY+du+/j02Oz5utdGaIqSKTSnSmVZ0kJfBmq6NuKM8Kn/H38uZmraRaknIjoQgabJexkqVMddePqMrbYETy+r4WMSmL6hhf89IMOYkJPgvRA9EHISgTKtzj2HvQE5vpD6Ebg4GobSAhxgoB9aE4GSuyoFnaeCoT/fLDK9tqV+xGKJnLZlSmIr+J0F/QiDOXEOjqXXuo7iOJ8J4+SzC44H9+yydS9ue3bsToopxWVLgOyO4cF+nn9NwcA3a3niP305E0TCJihKmSgy+FAYXjhze82RiXhLiDh9MGCWpKHlBC+1xfYZXdTjQnmhIjfAKAw5tT2IOd2+syOvfVgQhgsB0hI5IDYtfGMdg0ouV6Iz64bD6zKk4GgQWxKw+7Y4mE+IXRov27R94tzREUfa5YCVJWLVYsYoil4napOdSqeztVqV6YcR+1PYRV99tIEq5/8DkIUwibnFHErtNlBOgtYBBUosQ0D5ak0TfcShTIgSjqTAHjq8P1gmvvvxADEdK1miA7EQTs/a2KKcSX0i37NL6lq/TpU76K7S5BBNVdoU3FiNBHsTO21cZX0BOncItg5qMA83smrE9+/b4Am4ErirNjJb2Nw7V+s3McGMe0pecJCipvxvLiF7OA9xO3nzHWeJhj95VKLGDDKWjOYYvcfvKMCEVRDKSCFqSyaKBytJ1ojB/YVtagEVAIAJisDIL54qxhoZCSFarNySFPhWPdNB5ZVRuQfcgnrcvRBG6ToyOiUnVHdWbUZmiYC3IISyNTshMjFtajMOrmMzjdBpiDjEjA08N+RZId2WkJF+k4Qh0aZPdzhVwwiVluZI0RcHKhTKhlZ0/c8GefvpL9vKLL9nl82dtUw5uQ2H2zlbDpxYIUTE5jGO0u5gWxjWSeh35CIsTljBWzCk40YYs7OZVEh8uEGyQgJFhtJObA5hAf5g13jvySvWPCUkfQET96zdO9SsvnbSqcLK+vWmjY2NWGGgRCMwuCKz3hbGGRCffzDTOBH4UH4je8CRlfJRdmtuPMMTR2/ZLk+ghlRgOjnlldFaAcp5wHMonSfzyo19mTADO0w9dSEbzdCpGwY6vKJLA5o+PjsvsBAoX205cxg8UVsn7b7uZYfEOkU4sKufVJmYHz18Vu2Qyhf/h97/DckIuSHYUi5m4x5qQnojFS+MsPWTBM+MoW/JTRkbGZFYiLzs5NeMDaEwPrC8u2urKiphS5kjtFIQUta6cEkGzdubsGTFwz3ZUz8VLF6y+symmkG+j8oEYry1Gb6kvrKwLBFtXpoP3gKmbYXRfJiDY0DKYDpiqLsY9ceEKciSYEw0CYzA1wbwZk6rgDn/PTY/gUhUuzdCId3cYkeYiE4tzc/MK89fswJFDPls8KqYh7IZCDEWQoZEz7iCTbvxNHjJMcm/APHAM17n43ne/uQ9QzAskL2MhBWqAIXoh9nplIsvgnEc5+liJKsKG0RBHNEIKTSOEEbKtXVyySxcvSsJTVscPkT1lkq4padwUAdpCQiifoC+gQjhDyClJElgOiOpg8FEVWqoT27P/+ecs39n2PUXyebx6MbDghWGQyLoikbocxPX1Vdd4XJ9d2GWLV68qYmnZpMLSna1tZ6AG21Sof5sbW5JIMbAcz57CWxzRyph8GfUHAUGN8w6vWhJDdK0qP6cqPwXfgOz+AANefSIV+SgwpMSdcQ4h1Sc7IdxWvWOvy3H9//3+M5YvirnVt7qiPl4kRwPDpMOZYPR5HrWJhtY1lkpUiGLQNkpEgJTDxH3oW75ZfZz1FXisxsN5HSlX3b+ESVM+Gpw4pMN8428Sv/3ovxM6kjhc0ySJegHhQgwXxT44TQBCShiAs+ThRMtAHP1RlgckOR4CS04AriCib8hpm5qZsbNnz7lZgqH89QBVtqlwOI8JEmGEI0mpOqT2i3qOQZ9IiGXkl3kc2sZfetej91pF4WjUkeMoKY7kc0TNjjW2t2x9c9nWZBbWpCHWlpalhrfsjvvus6npaZufX7AZRSxonRTD4vJHgk6gOpruD/nSxlRo2ULaKnKAGaAryX8plpJlkHQvV2C9q4irftelES9fuewjv/g+aE1e8XA85jIu5WyN4cMI6gfOMqb0xTNX7HI9Wa0/OzEmpoBAIrgLrTAnYrFKTSC5/0eEgxkimuN1DZd49aGoMjiqCPdrr71md919l5xgNDQTjxAEHOJAC1fQCCKhgEQbZ4AB/YYBi9erzHgNguGWRL9Jzg+3Hdn3ZEJ0PYtm4DiohDQsTPIy3Lvhtx/VLuVY6OPmSjfqOINBS5I3YpcvLapsMifhKlO6NlZHCYtZJS5L7kyE1KFiCYMZK6FO5nJoiEG+06fO29sePG71zVXVLWRLxTaaOzIJ27YljbC5siqtsWjnF6/a3qOHFcZC8GLiUAuBbD5TGin7thCT0zM2NTtpC7t3+SDUtBzeUYXIFfklo8WqZWMhqyffSJoMp3dzK7IvPH/afvtPvmhPP/O6L16++6471J+U7d+7IAoI6EQgrSup9vWoCI7QHPVD2wlT9kt/+IxC/bT8mJ4du+OIjU/UbGVlzYXLIxg9C41dY6jPHk3CZPhhHIU3XiNBgzGp6YKqsowsHzl6m4QtmafCvMMgifFK6OU0HjCjT3UMGGGYnWmkWaGf1ytmIieaBCZRIWpixZge9XOgpWISPoA3xT+u8fs67yT3dV31O8OQePcll2PoOWv1jU0xgBgEp03euxSynNaOr0RjtwF/7dEZNGVdAcayYJ5LNpnTuSSJqGF5Y9sef+Qhm5uqSuoi31mI4fgdXb98/qKdPPW6rWxu2O133mWHjh6xCYXBDKD5e8dtMWNd4epmS5rI5EjXbHJ03sKdyBZPXbLGyrbtrG7b5vKGNOCGLS+t2FZrx9YloV88t2j/5Y+ftlER5rHjh+x973jE7haR8/kkBK1WRixqh+44Ai+LsVlqQITAIiopO/vkM6/Z5RbvBkuTibkfftO9ttNs2ZL8Il5mx39gzW1BptZRrIp8bEQIxQxxkTEpfCoYBSKw5Rf43t7ZFrMv2EhN/pfq8GEM/tQ+eCVa89Fx1XEjY8AoTk/w7deu/0YTodn81/vf+xaZzOQBlgoQ7XgoRIWChYeHmoIKPOs3/+mKc7sf+a1z3dBvbCcLZniRqm2rlxdtRb5JqVCxbSE9UAdXdvALWAqosA0TwNyJENuWr4IksKwAxw6Ymb4eAv+et77F/va3vtdKvR0hNyUbLIdwXU6lQukzp8/a5Ny4jU1M2tjknO2sNOzEF1+yF0+etI5U6Z3HD1i63VRdyRA67g6vN4DUmSP7LF8dtbWtus3IPJ368svWknZak+O9a27OX66qyUQUR+SfSHvg5DN+OD8zKSLI5xCjMmfja11FEMZGeNmrHfbty1d37Bc/8ZT1Zc7QNpjWv/6D32m/8tHfto58CNCJ/wSuhu/jJMMM4BofTeZGJjJZtigpd+IlQkkCN135Ht/1V77PzQuYYshfxkXnqosrog/TJTznONV1nrvuf+A8yKGWlkJzocldg3Hz2NH9T8IkzkleAdUkicrwNYYEIlFZUgIfJDkDWJiFawBDcTpCwuHa2axLMlfFdCqjMHVR6jGQBsAcEKaCCGDwZ6VZUrmk94483YPD4WwA/9G/9aP2oe//MfvWD77PymKwgsoW5UyW5AMs7J73ya7ySMV9ir0H9ttdD9wvqb3f7jt4wLrbcurGJm127wGr7jtgb/3mD9mBu++x506cVIRwTFomsIl+zsrrDRsVIcvqyNyuWTm2MlNjZSvXeOtfzKx21XmX6Jw0FZFNk7kdmVOkz0NjSXyrIwa5sGS/8annrSV05NXHvkwXa1Duv+cO++znnna/gvkasOUTgGoTwXGNIK0CXtEoQijoGeBDlFI5fKyEbo46j9b27NsnDZ74FiT3i/gTTXyDHp2gXfw659wYJIQSJqEPmHmOXsvRQ7ufxKv1wmrJCaOMmrtWAReUsHF+Rb+9Id1PtEfynC4lz4jQzCTD+TyxJbubVWzfkLa4Kme2wMCPogGAILIZUYzv20aUKsm7vjir+vNBJtVP5OKtq5EPf8tH7Df+y2/aL/3mH8mfOmTjYjSWALJKjOWPRD1oCfrii3JkC3OVgpu8oohw19332x33P2z3PvSo1Uo1m5LZufvQcZspjlmal8TlL2ysrtpOp2WtlMJXaY7iWMGKZV6HEIMIbcyR+DwK5kWagyUKbba6kMPq50L0Tje2//LJp+yp1xcV+qo/7nMQwfRs/8K8vfzSK6qvIzzKPEmToXUwD8m6V/kUoFG9Zl808O4/1CdfiKR+wFiMYTGcD/FxsBti1AMHD/p6nYQe/A+jiEH8eTLCzdFrdRx7Vp0u2CCZ5Hw5oPd73/2o/DqcGAjLELDORWD8A8JZknMr2Z9IfsMM3E2WCMClcr78+sDh0bWEwGk7e/K0bVxZtytikJHJCVvd3hSn53y0EPMGM3XEuW2pVF4Gd7MDAfTnI4xoG7Unt9b+yT/8h/aj/8OPEx2rE2mrSZP823/wI1YTzGUxSBy3PWzF/0nJJ2JnRur0P0n80unzdurFE1ZKs7Umuycx8SaciNhNRTytWL8Z9JKDW6yUXCL7wrA7dUIZRHJYZE5aYipC1bb6wSQe/gem9Ky05rMnL9pKs2t1Wd5t+SswF+aRcZO3PHq/Pful59Qu0/sQngFGRoB5pwd/QsQTDj2CgWn0DEsf8f3AOeURMO4RCUI7RsXxad7x3vfY3B450qrEcaSThG4q74OlMF3CINAJ5vC7hMq91MDUJFrkmiY5yCywaoG4VAlz6J8THSJzdC/bGeA6g5B0lhxhMF0jex1CrK+bFDcy/Z8VHOcUqh04fMROnjnjryOwyMmRLoK0xBy+VEDig87ArifLKBMGoTMkak/1AtvZ2hJBhXjB1pbK/Z3PPW+//+kv2p3Hjpi4S8wnQueLKizGFZQepiJtInBtqmbje2attnfaUjWVGVXYOJK3dK1shYkRq06P2+hkzWrjNSuVCy7ZRTEb2mmELbhEJcYk2LqCjYPZN7bJIiYR8uJa3V44fdEur9aliULrCPa2cld+ic+LqBtlhdHnzl/x9R9EbPgGTHIixCAMswuRGIMaEhITzGg3ERDSx8QqcJFAOZqAwiXhdWp22meEPbwVxpKxD3DolamdZPLvRkbgHJPGkgQiUMwmc0ocnUmOiEkADsJzATh8BJU/AeC2yzPSDFDwMkd+UJiSgkC//Z4yV8Rd6kyiXTrbClPXm3ZpZdmXHxYZk9EzlGyjrlHjmby/psAorC9rUIe4T9hHAg4W3Swvr1qtNmob8nOSNtUOZkXQf+6l1+3X/+gzvoK9JoRtbmzonEnE2BmFlV6MblbL8lvkpE5NTNvs3F6bX1Ce32fzs7tkvmpWLZYt289aIZtoG9a1+PiF4NjerlurztLLjr8uGkR9uyKn9ZyioqVNOa/ytcQX8rl61lJu6z6jyeqWYJUzKFh8gbkuFFU/60bohzwBCQR0YGGRGtI1WAgcuGbGx9A1UO2Lq4WPgvqNEDFsn85jqjLuk7DrozOHyrvp0immw6dUxAw+GowQe92i/kCg+UEfE7NDVrv6bYcOLDyJnUqYREgHFv157C5mGWoOCqMyExYAeMrBIyo7OCdRluiIOsXiYMtWL12VxDUtBDHqLAuRCIG76igTfgoXXN2iH+kcqhVV6qvFB3X66K6eZV3I+tZOgjTBQyd1yzd+wab3hfhT5y/YhQuX7fiR23y+6Nyl85YtyumEQAO7r4bkPwhpgi/uCoHdpu9d0keCMB8uTX3XFKybpX+bm+v+gjl7wW7JB1mSuVlvtK3RZMWdjh1JoRiCsR9mtdltINA1XtVIcCpYER7hgVV5efWzIE3K1hRglveO0DiQDzwMNTRtgwMICUG579fpu+qD+Az8zS/ssotXLso67LdQptMFXPVRbuhv8JsBQSrlGgyINhkeh+ckDs4kyaKjAXGpUB0YmhkHTAlbqEd032tOnlZOpWRHdIqRACCggXM55UUE6uGVCjaJOXX2os2OTVhVjFAPpa5VDiI0UdmSJl8QrTqZ8UwQhb1M4OEcUPyVT9oWD/rMrjrk6z0UuhM6MnfiSNS9ihzLI/Pztn9mzo4eOCTTUbbXz56zrc2NxIdQm8ymMtXfkbloNnaSOR+F5qw62xBDsO0WflOz1bTl9VVbk0ZcazTkiCq0lYrm7T1UMr5UU+F8uyMGE0pYwcbXH3iJqyUGAH0+XiGCen8EN0Rl8IslEUVp0UiMRb8ZmQXNCCK/nQ4QWwiAGXTL+4+2hy7gm7re9OCDiqZgDLaCXxgwgMxKBE4SLQXN/AUsnqOtQRuMQQ0ZBDgcFn9eeKe9d779QV++iAZhzw8kFPWNVvGxAAHnTONd5XdCMBiBhFRARmwl4wVcdikXslpSzRWpayTvuc8/Y/MKP5e3t2xZ0t3PFmxVBBHoihZUXsCredceSKF3RDdZMwHAJDaQCSTV7CaE3+GdEKZYoIR5Q/vRdkEwlVTlE3cet/c+9qAd2L1bSO3Lb2DhkxzOVss39F1bW7GWNAV8R8gHM/A+MEPs/mZgTsRRu/QcPEhxCxfChIDD0SaM570bckMaCfPSFcOwWEq+qm3qv40ma13pWWLSEQaOhMN5fBHVynrXvBzWnXrTx47orfsZSsmrFLSb+CpsxOxiw5iW7pfle0FsGMifU2d4ltHcw4cP2D6ZHyIxfB3K0Z8kJ2ZMbOIMlGiSxJEdMsg1JnnPO8QkOvUV8uqLzwTDBfoxNDc3MknS2eTh4T2mpX3oW8+gBuHivKIHJJH5Bz6LcuGVU5LWji0jmZJ0FixvydSMMDqp+hhxbClCwGb6YJeQQ4jJfqf+pr6uYyrG5UtQL2qa/eMxMT7TChJUBoQwz0PEJJVhf/s7vs3edGS/5YryK+i4tBrzHP5SuqSMKIqZYMYomGGFiGgwxjqYZmCNK+qayUo0IlLHUkIm11zLoEHEsKyGh0noA2Hutu6vMa+kspGiMIbvwR7ChFAXBTcw8roEI6cMRvKqB0slEAD8oJZMMtKCk48jCnMxDI8/Q4Kg46NVwcS4DDskiErqO2tynIROYc6hXcIcjL987dvfbrvmJ/WL67CW2G7AJBxvZBQY0W47tPtJGMQdQxhEwKPKOCKVzgiqPYlcknIe7aBx/CjOBnhlSjgHcpaIn28DEWw1radw78zSsjWlonl1AQevomenx0YcAbxqgcOXrE7DjCkc9zaSCTJCT1aTs/kMuxVGIgovUhP2ufQI88k3bEQA+R9UwcDdZxVq3nn0kB3as9eXMPJyOWo6E4uRJB4ZnErhyedLhCTMUN9NETBQlrAVpCWCgcZRczJTMlXqSwftoWvJZjUinu6JzY2dI+swlQgAZnCcMQ2Jr5HgVBd0veDXERJWyrGoqSTH2cep1KZLvwpDuCQc7vk0AxOAXV3z7xKpDLjjhfbhO0gOha4RBdC+uqI6pZVkMs6eO2cvv/KaHbrtsNMomStylF9jjmFyJjlycJevTENr+MozETVZiAQHJoQXD/k5zOQOpIB17TJgImY6ue+qCG2i36z7LJRHHTlPf/FZeeBpW1PYSOSBT4BPsWd+1o9rmzsKZfs2Wil5J91dhSiqk1FNEIpDCdPwAlNdJgLEgQi1po4gCbK/epbCELDgdWH7S/aHn/yM3SmETCu8dVKr3kjaB4K65EB4BIrZRVQv7SslkptIF9P5lCNDTJ+pFqM7A/E8kIAz/bGQmaUQ7D3rQ/8qi+9Bu163mvEgQb/RUNVK1f0pBgRhRmBzLVGryYlm3CLx+Zy5RCf6joAyEAkLwDyM0cCcngYHT9fprZRoCfyirvzB119/XXQKFNnNXGMMjsCVUB4dQwJgIZ+GYBDsOsgHmfwP5/NCN2qM8JFzHmVlmUD1IwhKPjBw/TfqmKFppvzZpDct52qz2fVYnJeLqiVJhQiwur1tkl3jqb6QDmjszpMssJHTB6Flu7HEzEfkIYT6g8pn5TnmIO/hn2pQ2a4YpCdVwbPQvSVz0q+M2v/0s/8f+9QXv+TjKm3Mi/ragfslGDnZdbYoRyrlbVqKt8NE3QxmQv1hGI0/l0Qd0VIwBiRnhXxVjFsVEzDHwgSdT2QKj/guIBjEQ2ASBBg69YSumULOduQMJ1/rkqCMjrozzggqn1aBe0eZUYYOzqQKd1UvQoH2ZsGUvyiupoZmguOwLVV5TTs4g3BNF3Pyt9rtSFrlsv3eJ/5EUFIHpl7UBceAq3PXJP4usADmUVaFIcHJDsNJI5gS52A6zsP6nYS4MIzKqSw+BECSqRlpyKrzvjRASF68sujbVK6urtpIdcQma+M+lM7HidIyDdheXnvALqOpkoXHYgydoxVgjowI3+11nQDFEkshW65ZCjiZeh6YoAk+O7oFDeTvtQohmLBAiHrp5ZO607M5abC+pBAmkrVRCTx+PSzpglEISX0zHN1373+AfDro0/BgC+lW/b6RDhrWpyAUzen/tspuS5M0xKBYIMAg+sI0glpwWFD/qI/lDqwXAc9slYWfA0EZNcZ5ZtdsXgNl37msAML3YkgebY2mJCKkToGu5+gv5B7Qgw4O2htqCE9co5R+u7lWudPnztvtR4+4YqDfaCp/ZYby+/fOP8kjrjskmXpSPx0NzhhD1ZYwB48kTOEtqfg1baOf7mDq3EM1lUlLqrhWlu+ws75p89Mzdv78RfkjgRWrVY8KVEpAJnYWROJYFWWT2d6zL03ki4DVRrEsD532vM1kiyq+IkHDvPDtSBACexItwPOXzvWbFfrJS9XSbnr4wsVLvsRxSqocU4Q5wdHkdQgYTJwp1S0n1ZkBz19HYREtxTkA8H4ufg34GW59oQ47w/EcY0DbcmiZDoBS7s/oFOb3BdUInfCFILAAOyGI/DRFXWx1Aa55d6miaA7tAY7bEjhml1n6ADzQZbjOxJlEbcEYCPRXMIQSDO70U3Y+UvJQXEfHv2Ci/ZXVFTt0YJ9r7aGfmTDJ/vknKeyqUQ0npiNpzGNxGEWAQPShxiBxdILpP4gMV3MrUoMulSRJZLTTsq3LKxbgd6jj45MTHjrSFlsu0BYMx/oTgGXoG+cNzYH5Qq07EdFKkiAB4WMT8Du22gEh6zpMjJ0GEOCnN4SxDIzlMry1a74fG69PNnjpSgRm6J01rTASobdvPqO6IM3/zt6fR1mWnIedWGS+fPle7mvt+9IruhsL0Q2QAAUQAEWCq0iJoiRKOtQMZVuaM7JnPMe2jj0WcDy2x/bMsSR7NHNsyVrPiJJIihQ1JEASIAACIJYGuhvd6L27qrrWzMp9eflyeff59/vi3sxXhSbb49Hx8R8ZWVH33rixfPF9X3xLRNx4GqkSq6sNgkQT+VEJNcscnv2ajeuMcI9zcBFwCymyhoTws1WjvOJcBtUGkVyy0Ah3J56SRNzltRckGEa6UkYp7aKfA8EB5FqX6lt8eFaKDBznogQCyzmUjEyumRN6r8IuThzbkQZMYCwYT89OseB2jTOnTqeREVSfgoL0YJILMIkuUrZH5HYt51LFaCSVlUUDVlU2HNzKO0eYA9BnG/Oto7fY3E03X3otrS0sp5Nn4c7J6dQZHE7LjLA+kOC6h510jWAMI1OV4vqInozGrnXpctpvkWhQ93pWma6qZ2nE0rfk4Z8sqgiOr98IwdSUdcFSFDiv4OhTJHvcRWxixqMSEXE8lrOdUpMeyOTWbat+5uBpi4FI2ylHZT+M5fGcFZ7ivA+YTKPcIz7d9OwAUjpZXxzsq7Skn1V6zOtQXmnmelUgz3dd7Q6XIcjLAAnMk25/nJX1THqliFsJZGyn+uEqcr1dcHBTtYOOf2Fzct1nIKIw2H8Z5sb16+nRRx8BF6qhPBeTHrx8qjzERtGZ9VD+hEKEWUmuLAKdlSmCMQi6nnFHXnW37wcw+l57/iVGHpb9wGAaP3sxXZlfSjdX1tJKaystI1I3GD1KgzoGn7BKaCWJCFeaqKKqUeEodkJN2m87WvgLdxtia+xKTLoTel8id1E37lYPCUiazL8/irgqbag9doU1EO1ra8upA1FVA/lsE+qiMZGvyHUPrEiV+bTJHEmeuKiq0BuJ+Qv+nBQDqzEaN3baMAmMZbsyEHBNz85kQ5UBoGEujl2S8CRHGYHKYR6ulIFWsafVeSLng2QciQxo4LoIe04mcSukakYMSgeKUa//5+D9wWO8zXf35RE3TgIqHX01zKAdxj4qMHSCSR6GSQZQ9s6RxFI/uBSfuQG7f1Cp1q+hspYdEV49rK6PTs29dTtGUT/Gaac+llbpwI255bTGqJ3HaPVTSjBGDY5WmSyPrlhLCaL4qWIr6sxT7LQ/QF5HubgARkeUxrAjT7vFLZdOQHkATgeGChUD4ey48Mr80QelCNew4LswDn9La2vp9Okz6c7dOZCB90SZ+Ik21RhBSJ1FljFsV7jEojaIm6U1msWNqiI8EhFHcO/uJlEbxXr1XNbW1+LzDvfU/vyf/wvpmWefDantvIz9lwmDmUmzLY8bFV73y2qsRv1IDo8KNZ/n7LviYx4nIJWY9klYI5FQ0c2Le4zjvuYQURBU7zKTaCbYtoLixo0b6eKlC7RTqpuHL5+M0xdlB4pGI1HQZ6+RZIVZ3MUmG5jCECf90cmbb17Dn++k4YkjaatbTwvrMMXKaprHe2lvbyGC82JT2C+hR6mLysS5IMcZ7SBaLyK7vdnFVU0orWL/BACHGkCq0JXQ++PDHhkFKUUQde2SRwNMA1HYlCKKYd1J7QDzoBxCrAJBjL43btxOkydPpquIWU+aboDMOi6J5LbvHomhOBa2LPJ5Q3k/DVGiuJd1EEO7OaTNo1px20MnZpT1PMZnZtPpCxcZ/YNpZ3M9HTt+In3jW99I26g8FxINEtkv72Ry8aSk3EEt+6WizOOqrzaTx3GpgjTanReRIJlx5YpMN2GoBkQe4jlk/NNjjaLvCZm+IkhGkWmaMKMSa1+SeI0gU5BXES4hg0koIF64zdzmDYjXdujbg8D+ZFlfMzVnjqer88tpBT1/x0NZtDnIL2CV5BHR1lepkiq4oUcj0S/hNMDstw16US/aWRlM1rQ7rnloYwzDPIp3mUexHgXJoFSMtQzKyCCqwtwP8/CPdOuPukGKv2Fz+uhs2l7z+148L5jLBULdbUd51s0VEZSAPKNuXAIYwkvzSKtOn8TEmIS5/cLvGAb6SRji53/p30+j09Pp8Xc9jKvfTufPnEuvv/ZaeBCxXcCFPuoTR/nHlNoxu+zg8IwTvbCYDwGfMaGoShBf9k9gCF7ESwRhpGxIiupKsO/BUGWo0nuv2nXiS9q7ufrS+XOZSR68dDKOnojp+Bjh0U6ukBurtQMaTHK0nK166XawzHf70wbX26ub6c7Scuxez2oiG7AyicG6jPuEIthmBjoD7tSwzxIkSwf0LKrELE79h/0TcGUm0Ibwh5tbIE/ud/S6xuF5qk3nLBgxsXeCAqqcmNyy3WiNIOPIrLzXKF3b2EpHTp2Ib5Nd4j9x/qE0dfpEzFvE9CAjMdZzaEfXWrUlwXTb41xZqlT+ukfEg3w9T2QQL2T+rVfT699+Nj39+d+P05/6gXfq+PH0yrW3UM2eb8/ACMnsnMtgSC1VXMXkbsjy2+kpvD6n8F13Mk0Vm9Wpk4jiMg8E+6gWsJ8Vjr1WTBLbKKm3SveqnROShtv4WIwbV8gvX7oY/Ypgxpg04mV85wsivHoykaJtq+2njX73uoeuLdL8epG+e20+PeNWwGs30sLycvy2buzBAJHhOmJ0SZzeUEmVKgqkiA1tagdIE1lKRI11udrOxWQWaWEqAKMdUhxq3IVhSjk700DCqEqUDtVio+3EFDpMJQNGOxFzv5Vqbt/0e+QvP/t8+sk/9wtpFVWyODmaOhfOpR/6K7+Ynn7ulbQyvxJ637kfmWPAFVyAcrMU4yROLJjCg3NH2+T4eDp29EQaRcK0YLjJ8dH0xIUz6QceeCCNA/uf/fmfs5dpfGISPAMvhNHw1T5RrfQP9scG8mFUmMslHnEhHpzL8RtrGcT+aM+FGkTNVtI5NI+dK4M4NoiHPFvO62COAwYKZHMJhyXSkVxUIU9EiQcuHA91YwFdTI0txfcuV4nis+Iw/65bM715az7dnl+MX1vQCwiX07IAUQHETRAt6gwi2YkDYL2vOFvgtDfinocsTrUjBJj2YQQZRD1rXutughCXyNe2/PBcNeAUt+Ia1xo4B0U6zOSU9T7yKthssrf9MoQ3hL3zO3/w5fTxT3wsvfDFz6c3vva19IXf/O/SUx/5UPrD7zyb+py+hylAbagJd+n7+8me/RbGLE35zfJKay998n/2n6Rnbt7AaN9OA0jYI7PTaXhqJJ04czrNHJtOI56yw6Aa7EN1cvXckdgmQT88TVr3Xxw4HeFMrJLFoypcGpEuMrZ9tC/2o+pTFXz+3lj22fz+kVaVzYMl0EPgnr/lleXMJJfPn/yURYIhKEC7EBVm0awrxRhNgoiB9Nob1+PbkhjqiCjFknpVZpEEIQmoI7ykEjBDeBgCxHt/t071UDFLBpL81Kno1OW0mGJYiAU68tgCD9oGY+6KhyE2cKk1IFVNMuuIq8Ig3PmWricMCQ+d7UVCBVMEGUzEms4jFoif9KZnn3s2HZ2eTKdnJtOp2Unc+XaaHZtMt9Y30//6H/3T9DSqAlM8bd7BY9sCHxCsw2j0fJItiLm8vpq+/vUvpzvfeT5tXL2KMQyhx4fS2PEj6eRDD6XG+Ez66Z/7s+kPvvA7aW1lLUtFRqNzN0EDYHESzU1gvhNOj+GIU6BAQp7POQi5fxmX1fNB8L7EAX9Bq/J9zp7LBoPRjtsMSPBt2FaR84d+8L2oKSuJ9KjTwuAUIFEFcHKBofTmlVtpk1HRS1wr9t40wx4joTf0vjd/1QlVktF5hgACwnhqow/+Pi78HqPMd9apJAm9TV1u1pnBxfbr/eXNNvpfHZrthcnxsbSJTTRcb+AdbaG7lVDCAINoc9kEdRgNGR+lVOHPdRv+R30gHdH77z5/Mv3Uhz6Ytpfm05GpI1HPa1euprnF5fTgY4+n3/vi59LjH/hw+u+++NX0T3/lN9NP/MgnUt9uK/2lT340HUVdDVOXo28C9dOGeR750IdTMT6VBvCG3vX4Y+kX/szPpqXFtbS4vIQace9K3nbgRnEHmnNGSg4P2tFdjoMHIbKGvsiyG2/HGFWaIacDRxmU6gbzVGXsf5gGSEVf28/8qxplSXd0e5idP2WuzlaSiDA/hIple9IXl9bjmOzwBihZRYmfG80MEAZiyRjV+4pBeoP54udXIXz8dgyIQWxFPoHybBGv1mVwL6jT2E6jh+TyqAmQZLEBxLWG3iiGXSCQdnU9D1CWg3X3RoMwGgJOro5SgIk1InewP3v1VkoXHkmP/+RPpQ0G9MZWK106cSL9wGOPppHtVvqh9747Lb3ySjpZ70t//kc/kkb62+lH3v/utDN/N63O3U1tmNgTFGzO3wZcun0jzU6MpKsvPZ9+6ed/Pr308qtxXIZM7iex2nLj5Hf+xWkBz29xMxPAQCNUPmq5sqsq2Ctc94YqLadnHN6bdhB6nwsGqh/KeaJEPAN3vP3+73+PdkxIDENMHoGsmGlUndRH0u3bc2lhaYP0XNiKKztDgKVlXoHMxDD4TuQbcp4MrPdVnsxEiFFXdJ1z0F1Fv8evaNK+0sOJNAmvccfbsJH8rT1nL5dX27FHZNHz0qbGsyqjW04+uYbjHtP4uMlRQrryQrh6oyGu6iKCkEV7RFWe2vaRS8fTT3zyE+mv/dIvpf/Hp/6zNEIm13vshwfZSUDVnG54nLtCukbuKLbEEB5OZ7cdcw4r5Dt24aH0ta9+Jc3BSHsw/fW5xZBMA02P5PSsN3febYRElFmc71HSu8EpBmB/tvMqFU5vo72qL733ht5n4YsD/iQ9/crpuS6j9YYGqRgr/j8Mh+EwHIb/oSGkyQc+8Nj/sjLqDE5UKYJcPNIPdh5gYWkzzd29S3qZyfeIpkqF5Od835vuvcHHfKvd49Uv1PAIwlDT2M0TY5SMFopiBxsKMYiB5sYbJ3j0VLRJ1MkjDdduCuykdhobHU1brY3UUKyji+gJassFMqeuqdn2Snj8v4Lt/ut+1yL4oJ1Cm9z/n/73/6v04NnT6cu//btpaLWVivZWGm4OpD20mJ9QLG+00rrnS+AD45/F130TI2PxnfLEzAw4pUbc2e3tTnoZPO7Sr1dffT3141LfuHE7PitxNlYPxx/L1rP0x7M1TzP49Fcjlr5X4DpVIHy2+N8nhMcXNKhCnhQUD5HM+6ibB9sKJvkTH37iP9a9iLZ7EUUOD7Bzc+3eTn96/eo1DKsAuXodwcpyyDfBBBqzmgEED+2TsDKG/wL1PHoshbvOPHdU/qq6LIKclXRzslv93cluCNtEmMg7PTJC+m5aWvdHDkCSefFyhrBp/OXNIZhIhnEjcoZX78ZoTRnwMFPyLaHsfxmEVmCH+vfSP/+n/zg996XPpZ3bt9ME9pmffyytrqSbSytp05nPoen0b37/i2mPdwmPahBi/uUf/oE4IHisOZbGh0bS2PhIqo0Mpcd+6IfSFrD75eDnfvd30n/1d/8r7I4hBqHejdsua9hnW3EMuh+V6Ti4RiWgGu5be97zFN6N1wz1vQM2PxtyWm/P8rvqfRXM56q2dqZvZJe6Owu5DzJevnDs/bUBHFDsFvJCrwGGY1HUYlt5rejHWR8YHMD+rhWtLcdmKjByi72up6D1xT3mEfZnX9GFGzCyiJSpDVAf8kAbuI90/uvDbC52kRO727RXLwYHB7lSnne1voECpig6Tqb0Wa4oBhp1HCCTO/GZMCYhbn63GB2ibL1ebGxuF7V6P6hkcG/vFkhBc3pGEc12CqQNsAlfX8DST/sYtXGNdBeA/KlQ6rb+/oKO+wM7fXvFhaNHivdfOlusPP9cMUi/m42h4vXb88X13b6ic+xY8cwL3y1Ozc4WDcqdP3msWJi/U0w2m8Xf+9v/eVFsbxdHT5wp2htrBd4L/d0ptrvbBd4R8PUV8wvLxY/+9E8Wz3zty8X1qzcDh8Ldam0HAtqUF84BcD/SbJAG0minAc7EF05Q0Epc9JEH+zNoUEWfD9Lsq/n7C4xY+CM45J6YccOwBO0MpaKPtqWJc8rBJA9dPvV9gyQMQCQbrElg7yV6VCIyAXZ0ECIPFFtbdMT9c8WODlDRBXAse5CcCUEBytEQ73Cfg8lkJjyVYg9R5P1AfaDAkwmGIjd4IR3CcQcKwQftyVTOgGy3PbcBOKLT+doEvma9WWy0tqJDeWx0i+GhQelDH0RkJxg5I4I2GQje44U5oRxItmDXP2DshzHxs2i3KGZHh4r3nz1dDG5sUA8w4LLs1gaLWzwfO3miePmbzxRPPvBgcWJsuDhxbKo4f+Jk8Sef+kDxyQ+9v0grSxB5r/j2jdtFZ/Z48dN/+ReL3/wXv1wM9g0Wd+/eKc6cPRMD8kuf/73iy5//InISxiQ/3hrCdc95sqIDDWSAHbhcvA4N1h1rRRd8dQI3MScGI5U4uS/6zv7l58w48gciI/p7f35xI06kfTcGCbgHH06xhrr55Cfe90ulZigDT1VC1hD7ASGU1lvtdHtpNbVXt3kHNKqWMnhn0UhBfApBCDsSHe4ZJtNIjTb4zx457xGqhUxlPsVfTue9awRm9RX/zQ67s7wWX+KRMSbmrHm0WU8b7d007CYlnluU0x3ujyMezBqN3hMYpgGj5TsI2GPTs+n//Lf+0/Qbv/Er6Qee+mD67jPfQm000zBt1IHFb5ldZBudnkw14HAeZGx4JE1MT6WitZvWF5ZQg6vpVqeWvvXyC+nciWOpvr6BqtKBT2md/15dXUq37i7h6rZSe0PYqdt+8N6dbaELbas5TFstsJ7SxNhYauPWt1DRsRRC/wP26Js1H4Scnt9XIZ7paVb9gU5CzidFalU1PKvmVOtPft8TOd8jl0483tdXC26iQWK3qA/wDNcNDPYXdcR5REZsbaBbNGnr6PRocWRmqhhsDBZDzbFieHQYNlcKqSYYlYhEvHMkdx6lMe0iZ5YxOJURrcTYM78jWS63B4pW0iqx6Whq0HYfI8tRBtBFHbgUzcPNegHiDtrl/Tb5mo0skq1byTEwcKBmKlEcUsTRBZzCKkrPHj9SHBmqFSvLi8V/+n/4z4uV9ZWiD8k5vLJaNJGiSrvVjRb960cyFgXGdjE0PFqMT00WO+1t1MpuqL0V1EoTrv/kJz5etJbmi3e95/3Fc99+plhpF8XdnS2MlYniYz/2U8Xvf+ErSBJXZVKxRbk+VLRqerCOGkYNrm1shtq3nYwj1KjSGFUrfuxTBwkk3UAA/bFPYRVyvVdiBH75g/b011/W8T3mBBKnD/Vq27vgvzZIGrjjdfHYIw9mdfPg5RPv0gboUzxxrcd9yTR99cwwVCzTKO4Ewnd1gBiiAzOooeHR0WJPuwM109lxlUGRrgoZCMCtlySioiwzCbQj0kZ0RrUDlfpREU7xRqdgoD0RQzt0QNUlMmF4v/wAFsQwKmt3J6sqxXCISv5UaYzPQICMUcdWEGaB6KdtIA3GCSaCYRDsxfnjR4v3njlTDG21i+Oos5tf/XJR3LhFH0EcONAuAIRg8r4YPPWiOTxUDGIz9DPIWputYm11tVhavFssLCyg9nZQh+1iYHa62ICj7rZ3i1dv3yrOnTlf3Lg5Xzz3zLPYeKsw2QjqercYHhmhiT3qbKBit4odmMY+DVF/c6gZ0+GDYRvCNLTdZTDQ8VAt0W/xTCZxJ55kBu+rGEwSDCSjYIeB8wN1RX3ilDrxbBi8e1xrxQMPXMhM8sDFkw/LkTUaV7+HbeGo4xmZE9caxFA61B3dIGoH7sW7YOS0ed4rPF9oFMNuamK6SBijNtSmozaklHL0J6UVsUM525JgAuhIIVPRYYTIiFjxGJDaj456xwcGGwSVoRwd/RB1ACTZ6QYSbhvEZmO5n5plqvxerhqoO1IwoCG6JlukU0e2f8gS7YiY/uIsxGxi0FzgOgPhBocgfq1W7MLY2jeoPYsCs4USzDEE89WBDYmbGhC6jZG6UaysrBULq2vFzbmF4sUrbxU/9uf+YnHswsPFN779zeLGnTvF+k5R3F5cRHK0ihp9lEGgMvXDh1S9s7MLHjDiCcI7TNzA+NVOIXMxPDzGwAD7EBJLMAaLNMlSWsYRb+IrD4hwGLwHP+KvT3sTfA5YLt7xzLXoQ5KJC3FJn2ZnJouTR45mm+THf/h9P+N2wPgXfuHB1UWlKrhC63xG3OOwqu38oQE3GbrJbeX2fNJBG5o8Gtfb86vx0dXGxkbMWQxQ1d72vQuA2hvWM8y7wQbuH+4eGjFtb3ksFm/458+ueq3yGnSbV3ERJ3hnunMVmADJGWez25/Ibb21obi6Adm8Vpav1ovu7eykEzPT6cGjM+mx0yfSJP2MzT/AE7YB0fxb67ikne1oX1wMDo/G8n5OGEgDHXABADfmF9O1+fn0BnF9m3YG/NmVnfThj30sfeYzn0lDY6PpYz/8J9MXv/zlOCx4h77aH/ffZLhys25JEFYPw+ExTY6OxtUcfpUY+Umxn2Vv7E6+KUPPLXXmflT3ByHf73S2uOPPvpP04afeFydOxtvLF05f1nR2hCJK4Ca4C25KSA7dIXW2Lpoil//hMkQVd3Jjjfx1VEGftsnUKGqhUdy5dq1oKPr2dooTs8dCfw41GsG5m9tbUQ/dyuKSMILk6UMyjWDB76DLu9SJlg7OH0I6dVCUcHOoHm2SITwYPaWQCB2kDqJ/Bwk3gAh1tQU0MCqRKOh1J1+UamRktHCvNGK0dfcYLbilU9T10fe/pziFOD+DlzLJtSmsSIiEB+ZKl+qPwVDsbftdnjjJuBjg6uhVEnSQmqvYD2t4P8tLK8XcGtIEm6mN6m2BhzVc6C1gHp2dKdq0+82vPV1s4Zl1d3DnsWlaW5tIBuBCnOhh1MGFdsg2bWP9FNPjE0jvXdRjgVTZKkZGGqGOuhoO9FcboqO5AH4wOKkn3x94OKS58SXoSTtqDNUUeZQutRp4a9OW0xL0bQQp+vAjl7MdKpOcPn38goXVzXZahpH4ElV1ozrQXWX0ZDVEnv0r5SQmsIQ6qqE/J6bHEcX9xfrtm8XO2nJx8cypYmwEmwAXsI88w9gHuse77Rb5asXG+houHvkR1aOIUpluBHHf1r2FEN0uYpC2OnZOMQ+cu0SeIFSGO3ZFCROw7OCuasiHSydjNGAS0pwLkkHQyvxtFxNjjeLE+EhxdmqsODU1URxFvA43VTOqkWbkF6HbuKfbMO9eeP7OV9BPZ/zAUU2bC8LKSO2ddhjTKxvrxeqWxutW0YYALQxvpGJxd221uHTpfHHtjWsBp+5luLPgpIX9ospXCQ4ND2MX4nIzOIYbzWJofBjVjZ1Hf9rYFDKHOOp00Fvkkw5aS7H7KZhBuwMVyACpjPQcVTWluiGPZoBqRttMQSBeNFoHYJif+vEfQQ2rw2BameTMuSPnlB4dKpAh5DKYKewTxBLElVn8dBpCRESSlDoNrIMsqjcPDfl+kJGImCkmT8wWs9OTxdzrV4vd1VUM3DFG6nCxt4OBt7CEhEGyrMsIjALqGR8bj4mnGuV3QXATQu0weuuMKHUwwBajEFFGUdKhuGL0WF7kmqYUyTAqQTLS6g2NPCcHkWBKSQimMXppeqr4vsuXiicefKh44MHzxfjQGBKkBhPSD+py1m+rhSdD2x2GMLijDnACsZw3CveG9B24Z2dnO2yjNlJlA5jXkRxLGKptCLkF+iWA9oNzTDKcxSV6vTlQbG22wa2DkgGAVO3C0HWk2HBjGLw6sbaF7dWgzq3wgOhUMdKQyWAU/pSeMenpSHUAhLTI96Y5m5+vWTr7Ch0YeYzCsbu7DU37i0FofvLkseLCudOBv5CaZEqXzp08E2LZ09SpLERMjEQA0Z7hKnI8dtWRGRwIsnUts+EjR5Kv5NhulxHmjC2qpw+Cz5w8yugYK65eeaO4dfUaljkqaW6xGJuYKHYxFBuoI/z+uK83aozcbEChP4sGz7sgtltHzSCNTHfkdmmgA0H6uMrY4DJGZZ1n8WjHY2IQGIaoQ/XjvSqu3tkqHjt9qvjgux8uPvD+x4sxPLMBEOhoVDqJ9N3OdtHZRkK4J5K+NMEJ2IpRSxaIpyRJSIk2yN/DN9op2qiVTdTSJgyzAcyrIH7TSTgNUvLWjfaLKN70juqI9y3UjxJuDFzV8CYV/Q6UDlJriz46y7q+tR6uPSYFz9IoD2pek19pxnMNhom6s4QwVjRSuihBfI7ZXXFDFEfeKyAbGPld2v7xH/7hyJ/LhtOhTXLyRP9AX2egv9ZB9HQGugPu3OngyXCtYQ92O4hCwEgdfPgOFXf66sRajog+3oN+83SJvu+rrl3U+W7nhRde6Fx48OHO0uZ65/Wbt93p1zk2NdrZaG1RrtbZRCbX6v0dvJ9Op93u0AB113mv+Vp0BoqBznCzQV+6HVxO2aSzxdBo2KZbW6ADo8+tF8CMgKF+n/vq9Ik+gJlOFzgGO63OE6dPdX7so0913nX5cqdRH6SOvk7X70aRMQMdNP9Gu4NaIf8eMPRD09w3jHWadX9wt4O3EzDD0J1duHabcgqcnbbstdvZgOshfgeJQv7wS2kL+KSzOwSBc5C+whydbdqZHh9De4AD+jw43KT2vc4AsPXxrkU9GxhpuLSdyZEhnEDe7eV+u2Khcy7unKxFQmiZEt2O5fa66r5KBxZt3TyV2mHQAzP14Yc0Go3Ox3/oT3Sws4OO8cssGI/BJA89cPp4E8w24ewatoH7a9X7e3D1ACOyi5TpRzp4pZNxX4NldCOVKAMxivHdibpdeYqf+5hixjAdGS7evHKN+mvFt1+4gmE4UExjDyQMyr1dRj7iWjvUORa0WLHHqN1mdDEoeZfnWkYmhov1tfWiD4NO22APUYoZl1UiIhNhS7mcRpdCXDtSlXwGxk/Rt7dZfP+lM8Vf+tkfQ5yeiwk6rKyin6Gug9wfrKdYxr3HBtgDGPtYo79UgGbBeFU0Y8+0EFe21cKuCsOVOnaRPKqbHe/DYFX1YM8o1hH5Ixio9NTvRYANiYSI8lkpZZtNbBHtE4RBqJ21NdXLVoG5UjSQ8DAp+Vw7w6ZwMpp6QUWoHZgr9516VWzigH9lFBeUBz88IYWsi/tdF1bQIKgg4fn+739/cWRyImiqMevcS1c1K5NcPHf0SB8E69diJ0M/tkK3v4H+8srYBeim+ombmPhyooU8iuVBokAieyO6197OaHAqfgfrQ3JQ8dbr10J0r66vK60lb7GwtlGcOzZbrK62AFXmKLCFUC8gbAviwmfkokPYCdvoY7zn8GwaWN6rqxsYvfUQpWCuGBhscgVlUU6E0BcMUCQpCMdb2W4VP/D4I8Vf+4t/rjiL+qvjFfXBhRqi/XuIX8oq2rcxOPWcYu0kdDuxn2cGRXhX3NuMOKEweXdgkh1UZKfY6rSLDY1U7RPG+Ab5rFMj237Yt2C26D+EhyECdtJd10GrUy8EhTk38JJ2aaiPgTo+Pl6stpyPIkjowEuJK5N4GKoNcucT70ocHETajRLQB3zF4izXPRiYcQt+asWP/ujHiunpEfqqfVNGPK8dOhpM8sDF4zN0P5hCF8vJJ5FgHIQZXCxTIhg13uALkGpjtBvMKecaRSrAmIFYAxOxt4C4eHvOPQeBUHW/I8DllhqEHhvGUEX6beKCKUnsmF9RWLlbTHRhd3nXx329r1GstNaKMZhFaWUEKmKB/ncmGKTgjsc7JR3XOuA8ePpo8Tf/yi8UUyA8bbSKGghIe21GCkzBdTOIjZRAM9mXDqPb6W6N4B2etWX2zIun5SSfE4USH/ldbFHXOnlbMh33mwyiXfJikhdr1BuMqzIDFuVPRTxJqsend1HHSAXcmLVureNq83ZsbLTYxKjdbrdj5Nv/PmDs036kfIUX+6x/U9BvcdFXuvsHMU+WVVFm2cWoVlr1Ya/96T/100gS2LgaFFXc00hnOMskH//4kw+WU0IRGvsPjdTIv0EcoTdPBN6Ro3wgkGH/ydm0wcG0trAQn0IaX/7GS2kN2XtzfSGyLKzvRLaTY2NR0HNA1kiznpgU62nQ5wCA6+zsWOwrtU6P2Yx3ZXASzDA+3sh5+Jul7v/b3/qbAVvAR7pfGfq5wE7ymp/jKebKeDan6fxF4BLvoxwPPtPuGvfr2+u5jrI/cc91YX07LdCG20FM7+2PoVFidGx8nL6vxX0VLL8uLsoQZatKaDjTyI/TdtL4GA+2Q4oxh6qAITL3hJz+gz/44XTy5Gzc3xN4nWvLIZjkB3/wiQtNb/iv6X+EQGYz/t8P9z1GyLnL0MxPVZrZV13RpD0PamlyOzd3J82trqZrK/lD6TkQaj6/gbW4+fi3H7yVUaWLYWKCB4uWeav0AM2MuUTAYH0TXP83v/RX07HJBmUneWqn1W0qsB2ePNTX39fz+O+AiOLe+aNFhliRNZYh58llo4yvqc98q9bJVZi8mmeV/+xjFfYh5KYpnPbDF/wX6OO/NrhZ7SlThQoP0c0q8DxZJqxEzbleoIh7g3fHJsFEoxl4eOKJp3JbvcF+lLe5BKFMCCb5yEceP53SUCTE//yXn/IPJ/9R4Z43w+WV1HvSW1v858+ULKUvfPEb6fHLl9PS0lJa2tpKN4n5ndccbM6nnqR7Qrx/m3f3gykUJv3Sj34kPfHAA2l6mucy003abwGPwf75JwwtK95qBWwRWsIS0JQw5WuuOadGkbKs5XyON6bzt8TV+HZBcKq6hoBvi4zx90flJ/oqlyBE+fLG/322P8QnPvBUTvW/nkJDECqqr9L3A501kHaQnO+CST72sQ8cS2mTuxH+ysDN/n15N3KQ8EeGyNKbkWo3N+fjihuc5jc302MXLqT5+c24z1n4M1885VDV0Jv2TuFo2a5lRvj/wtGj6c9/7GPpA48/HhV+/WtfSxcuXoh8/ojiPSHa3yiv/LdRweR1k/zUyDUif37EmO/Lstzbn/00k8t7uvq2oUKTWK9KUeT/42D5fTxR7sJjF+LZdj/wgQ9EhngmVvki3PNAIMP3Nmtf8l32bmZPNvvCU+jGimeT2L+LodYkYuUO9Tez8RpeQE8cImIpV3GE2DV2mkTXBvqLUQzAopmK1q27xd07G8Xyxk6xudUpBjFmO30bRasPQ3ADIw7DDKHpL81gNOVno/dvFx9++GSxsOD2nYO0/iaGZV+TfmwUQxhsD5+dKC6dO1bcWrpVjNfGi8vnLhcnjowWzVjdHSd6LSNpTQ3XRqPgH25rUdRxjIv6cDE80ldstWvF5FSzmJgcL3Y2B4sx+jSIDej2yjjws2hhnPZjqO4WdXBlXMZo3aRvVZ/uj7bX1xwr9vBk+qhvg7xvl+/tIlZcGLFDlLMNZ51Xt1aKwWK4OPHgmWJ48nQxMuK0BV4e0et+dDqjN5Z5qthqtTDanVDNMSTJU089NT7tTfx3b/Bg6YNAhnsT7glvU/wgLC6l115/Pb2uqkHST1cN+hwZDsL9z/eHy5enKT+dvvGN18uUg2C1/+Ev/Gi6PJ0BnTGvqfEvGu2pnzsfTP6eRjOcVYbFANru5/ulpUVfErgvb1Wjr1X94T/vLBbP/45D7snbh6d+9EfTzAyQ/nGZ/oggvBAr7qsQTPLBD55GQ2GWlOHgjnDPwzuHM+X1/nD9xo1042s3XE2Mo5Z6g082c2/qHx0++MEPpq+hOu4P/+V/9GcyuKfP3AsHbe6Hsu3r/veH12mT5/2GS0ju7/OZg4TqLopc3y+4H0yJvkbsqfr/h0H8nKbPZ/4oYvwx4Xog5t5QGq7pvg83PlJe/x2GL34xX+L//2Hhb/2tv5U+/elPl08+fyR9tLy/N3xv6he+8IXy7iCY63tTK0j/v8GFZT+Cof7Ffyf9/e8bPgJB/12GYJKe62E4DN8T3CR+GA7DHxsOmeQwvGM4ZJLD8I7hkEkOwzuGQyY5DO8YDpnkMLxjOGSSw/CO4ZBJDsM7hkMmOQzvGA6Z5DC8YzhkksPwjuGQSQ7DO4ZDJjkM7xgOmeQwvGM4ZJLD8I7hkEkOwzuGQyY5DO8YDpnkMLxjOGSSw/CO4ZBJDsM7hkMmOQzvGA6Z5DC8YzhkksPwjuGQSQ7DO4ZDJjkM7xgOmeQwvGM4ZJLD8I7hkEkOwzuGQyY5DO8YDpnkMLxjOGSSw/CO4ZBJDsM7hkMmOQzvGA6Z5DC8YzhkksPwjuGQSQ7DO4ZDJjkM7xgOmeQwvGM4ZJLD8I7hkEkOwzuGQyY5DO8YDpnkMLxj6JuZHu+m1E39/f2pv68vx5J1BgYGyvT83lDr60+1/m7q46+fe5P7+3M+f/++IG+tv5b6rKdGrqjvoKzPUbZmWpHLDVhnPt4+3hOL+HVS8vhz50WR04W0241osGz17HsAinRDPL9NCFh4VxuopS7XDNlBXVX7Vfl+6qz10R/63BsqGIStKufVenJZYpe0EgzzVcH+R46yjO8K+pn8ob64z9F3thJX64prjp2e54P8KXX8gdzyuQq8iXxV2C8Hiq238Ge4y/R8zdHwwktvQjVC1bH7o4Xyfe5Qb75IJMS9TGNNMgjE975ikCr2V4wD0n0XDEJeknPo85mLxPCetmrk6x+QoNQRbUAEeElmNFbwmRdK3tNeb6zCPvwlM/mqSosH35XxIBzc977rvUb7hP26ekL1VOXzapZ8zWlG8VbdVzHeE2s+x+Czm6RRa6SX76v8tlbdi5/9Osrn3jYpXd5nuHvzSqMqr4E2DjrLf/svejP1VRJgP+3gPp6la8+z8d5Gc8P5Gs1wFUjZVUIf1F/l72P0KqHsXCXRgJZ/93a+Kkfq/n2Vt3quYhWiB2Waeffzy+A9+XrD26VXZX3XS5QcyzL7zzlGGfrbW9ZrVb73vjfNGHWIPwdLVadwEL2+HaNV5QyRv4rWcT8zlHlzlC5ZnASTVJkOMhyk3R/yuwxU5OnJW5WrnvcBLdMyUCVikBY5TUQclFN6VJ1V2hhyOvmI++UpE3VHXssGKPEuxGYpLysR2osAUyJvXHNajMj9unP73veG6rm6VnX3Bt/leNCeoaq7t02j/dpnCnDx9gySYarqOih/gOM66rNvP/9BfNs0CuZ3wQDc51jVW7VRBbIhxkjIYsxOl8SjO5lDK92mzlOJdTL+yROVmosGqhhlS0C0QaIermoYkvJ71YjvLG9iSBPLUQX/ySQD2ClVp4IUvBdxff3AF6qHJFQPgoUrddTIJfd7sS4y5DpzHVUwTTYpUMhd7IB2exc9zqgKOPN7ie8vG+dAPqI6Xn1fMUbUU9bvVZsCCClHeX+QrDRGhMe6fYr7AJwnGjOL9kI0LFOUgyMziAxjn23HItneqdrr60qnnC5DRlvxLA5zmSC+VyET3/bx/ig4wBAgRDnTeMPVaNiXJDnaSO9zzhxIK5Fz/+i5N39uoLcz+f7e9HgWIVD53vK5PpFkVM1U9xlxIHCgnvNS3qtp+Wo57ktE5/rub7c/7e7upp2dXfqR39XrxlraA1Fb29tp3R/Ck0FKhPnLzx3sur4u3NjVuL0XB96bT7vB+wrOqv3eWKX3Xqv8NNeT13ok8r2wH7ynbNhy2G5B6MxAvDl4X+bvLdtbx/3pRh6+570hmISu8iJ3tor8d/BMjuq+S2/il/vsFdHRUFV4fzTkcvka6WGclgArEcp6jXoRwfE9dRhFZG8+/rv3fTCTDFd2irTe/CGxSG9tbKY6+RqDjbQHo2y1tgKWIC456jBgs/zB3O3Ndmq1WiE9KJ46Sh7y+aPj8pAxPA6QAeS0KQz1Mv9B29F+Cef96UZDvvbmLRnn/n6UaVW6AwMuKRkt0PK2eXvLVO+qdqvnfCUq5YNGORpKSXJQwBgvKFA9Z1vg4Nl4rzy5t7zRhntHVS+QVax0cGWDVOnUdk+dhopR1C+1+mDagxi5LBJHsVw/kDoG88pwu9s7oVb2dveCAXZ286+Em88frN7Zyr8YXlBfnTQZSmYYHG6k4eFh2tmDMfYizz48dJ67uFZwG1TH1ltJl/38hOo+8vfg1mj+IBCS1ffZqD/AuWnWey+OrNPnLMHklurd/bEK3ld13H/N0TxVvhwN96mbHKNgydnVcxUrcW5wnsH3Vajy57QDHWoHox651GeR4GiJZxmgp/7eOkrpVqX3vvfn5otAbmYgGWJApiNBdWHe3b3duPrjzo7wPYg9iLRoNOrxA8tKnwHVF2rE8p2dvbAbrNv0XfLLCLYjk6ysrKT2VjtUlvVVhMt9P4C/ChWsVVrvc2961MFt2FEh06grvLgDxvBaxXgOVZ0HRLdUg7319sbeOnrTetPjnmio8hjj+eSJ2W4NzPRWYHB08hBItyxv40/V7LW3Abul/TCAbpcIudHcefMEMnN/9tNy2QxQlR51IbJNc2xoMGoHVMERg70WkqHb77ty1KM+FP91pIkMsra2gh1bSwVEVloMYPlvbqNayCNj3JqbSxubrWhHabG0sJiOHz+e1jc34ufj7UunU6SRkWGYaTiNDDXK0eoEI31sNPfBUlIN8Ww9u8VO2TfVk3ZFPRg3SwoImbu63+fq2htyH7PhbP+7wOFkl+n2zX563UP9ybx5MsxnccHLso7q+nYxv8v19KZXz/k99XL/jW+9iOCLTh0AXUWzwtj7z5mAELJnxBjLgvvPuZHsIRkjr/XwdyAyJVb13rQsZnOZskpjPOdYhVCD1OdI6lIm1QZT/0AjPfzYu9MO9sLW5mYaGhgMl5Cuq7LTACC11zbSrZu30sL83TQ9OZkmRkfT8WPH0nBzKF26cCFtrG8INs/DYbMcmZlNBZKlTmMry6up3WqnRr2eBmEyVVIDaeOAUCLZ44WlhWAuGbXWX0d1ARewinj7RqHoRy/uqmhajgfve/NV7zP+Ml6q91Xwtjd/Tru3HcPb1Vs9W3+VziXuDbXxsZFPVa5PFfcz8SdCvM+zflFyP18Vw9jULrATPAchfVdO2FTAOPXeV86m8pqrQJl+AJQcXNUrp1A63xOi69RncFR2kRaTk9NpF6Fy5/Yc9ZB/TwmDu8rIkhGbEHNx7m7a294FnlpaWl5CwnQhYj8SYiTN35nDHukiOR3xtbTd3obBBpFG64ziblpaXKTeGioLQxbp0+b9BgwXE3zUsacKawwiSYYos4rdMwx09jm7ww4sB459jE72BNPtW8aHfTYtvyt7Gf/K//bzi7OQIpFqoK1+OLzEnaG69gbbuT8c5M/1V1kiHfrduHn3032nTh7pDvBCAlfBDBI3Sw7veV8SU++mClWZAfK4FuKzyK+YQiap3Fifs/QQil7kaJ9kBIXXU7rFIZHUD8j16tlrB0NSySNjOLr3GKlHjh5Ne+2ttI7NMEidpu0iVRp0bPn2LQi8TX4INZjrXofIrR0N2J00iBE8CGHbeDs7O+3w3LQ3BjSQgacIcV/ARBK7QLXV0yhSaGRsJJ04eSo1h5uhgoTPcputzTQ5MYHd0wxC6xV51fiXsW2/Cr39EhdZXfDeuoAfc1uDiMc9YDhQB9xS7170MaeHYgpc+b6KhureslW4P0/1rnr2qroVgq9+7YW+vjOnj4VNIqD7EYDlhWAU72US/pNRRGIm7kH+AfOVjNB7H2suvodYMkNmEqWHCOqpRwlT+vq9TJGZxDLC0IfBCMIR93ZqdHgkLS+vpF2I67uGdsROB8NyKy3fXUyLC3fTiSNTCQsnzS+spDreysLSMnbTQNbflNFT2oN5NjawT4S5nvB+ZML+8HQMqlftA6BIfSCuidErE7Zop6+GRILJRmGYWdTTsRPH0tjYGLCXnhf9dxEt6kNVZemXcW2orobcZ6WsEghJiETsFEg/aR8TmL0EhOiwhXb17t4O+OhLe050FsAqs5TBvFU0uaD+3jZNrxgvR9+VjCgMXL/81e/01SbGRz9lJ7Smq/LcAXVmkngX14y0GO0Sk5DtE59zWjAHlQhIpXaq8rlurjz7Psd8b55IJwdwRRBQy9k536k+ZmeOpTZq4+iRE+nOjdvhmm6sr9IuRKCerfUWRmQ9bSNRRpuDaYOrHd+izOLqWhrCBdaYpGKkRof0NnXDdEinXUd89KdkDvI4b6Pdo/Sw7PDoSHg2Pg/zPDk+ATMNYONMIZ3W080bN9Pi3YW0ubUZhJ5AogSu7Os+Loi2Y7/LwbSPA7srgZQoXH2GdQIe8xh87715fBOplitvIp//ZO7yfTBnTt4PZXW064sKNpHtv/zS67Xrdz4dkqQCtNfL4RL3lSTJaSVzmBb5S8YojVAlRtgnvgfXSpW4J+o6UzIIXpWPNinvlf+i7ntCub7j0u/kxJH01vU7aXNjK61hV+xsrANbN41OjKVxiNW/u5O2kBQj2AftViutIB1OHj2SbmKoLq5upsGRJphSUuymLaUPEiXgQQLJAB2QvoP6kQi6u3o5kCM18WyEdwQvR0+mgcpqUnZhYQGV0gj8BEGpZ3JqOo3DSHcX76KSRlKrvZne+77vS42hJl0AIeYrCWCdhiAg6f3cFG+zVaBfZuAaeblWUXiVKM4XqeZ2VUtKyLK+qgw3MFR+VirtB6U0ocob+YUh+DO3b71f/MpzfbUxDFcJYTwY+cZ8X6VnZsnPxlA/RsUqDFBdHTEaejEHYr6SCURPP6POe0Pvu/z+IOznoZ6BegNiDKc7dxZRJTtpDvf11MmT6fzF8xiddyBcO42i/3edEGttp36kyy4d3N7bDom4trGR6ngrDRhBVTOA/TEYbrHeR3B/TJjtIt6dHwn1MYL6mD0StoUG7U57B6m1A0TYNeRfXVlLx0+cSEsw5bZT/KTJfC1c6Lm78zDtGNLuaFrFK5qbuxNsMYYdo0rLEgX3nLrsMxiz2hIHB+K/CpYVHRVO7g05zdyBXySfocrr1b9KingffSaEBCFEnjJGjrJsBcPVt+58ujY2Pvwp3kQFfUoEXgSTxKjPxmk1CWbBqpFgmlKSVAwU0iEYhfSYL6FZ00nT2IxNPsRgDtKNESxXxntDP6N6N83fnkfXT1AuT3s3VCWt9XT+/Jl0663rWnHhwo7ChKJpDo9E13Z0GIYYHEYajMAIu2loeCykyOr6GlJjL+yP+qDT8MKhJLT+Al3fCe/GaXk6nUaoR2axj9oAGqWLC0tpBGkhYVswUeA84O8GUylpppEslpvHu7Kuo8ePR32YoaEqtUCrPmt8OtRlkt4Qw6sHP5F/n8DgkOeKScxNwvcwWVxJF/dBp6DJAb6rq7kDjjJYT8kkpSShYfPKdQIRHO4/30UdSoh4GY1IaBGQCW55iU4eGUdJQiG5VctfD4eX1CDXHHQ6arWsf+Vzb3AtxXoGIeQADLCjpCDv0sJcatDuCmpHYxJnNAxNwdvD2NvCwzgJQeoDjVQfGkoL2CZOpi1jl8gkuxh5m7izSOu01W6lbVTVBoZoCw9JO8VnR7rMXZBXaWH/JISeklP7A9glW7jDHYiq2nF2V9FvLxTvUm6buoQ/vB/g3NxcjzkY51jsm3ip+i1z7MGAkkj8GuKdJgDXfXx57zX+MpMYw8D2Tc62nx55xTH3+4PZ+nt0j+8yYwl3WUEZrly7jQt8+ui+TWLZqiJFdfWsFAuVEpIjdyyYxGd1rcwQ5chHmuVFwEBdhpCJEK8goYjyAMx7xbZ/UX8JZBWrEB2CBV595Y2YOd3b3kuLiwuRvw+iaDzWaVsCNFEfO9stpEcznULUOy8yB1PcWFhMe+IOou7gHW1to8OTBJW4Q8EULQgv/waOAtX2XRshpUH66ejy2kSCOceyi6ssQwzSJqCUo9+SeT6kQrN3g/VaGkF97aD+pmem0sOPPho2jzO8eiQ7wDmEzRIzqD0zq9FHKyfPPbYEocJRzIrSputOe8Co12Y9SlvriHykh7qhLuEJBrEsWHB+iNL35I++UEBp6vPnvvgtXOCzx60pE8RoZXGfESUj2IDEDUkisxCdRzBfSBOuppk/1E/EzADOe3TsK38ykxNqzqsEU+lpEKwW7y3UxjYEUGXZbn8XFxWVsLa4EjOpgzDeAkR3+lwVcGRyBlV0E2MVZmFkjg3V0wiEbCPKX7t+O91d23QePW2DhG0YpBrVgw3dTKXITqrhmhYAYDt7IgkwRY75nKsAKPolzHSddF3vgcFaVkUA3d7ZQjLQX/pZKAnI46i2z6oD56BsdxybxD0sSqc/8ZGPwIB7qTbYn4apT5Uaq8n9EsuBlctKl4pBrFdiez0I2QSQsEo0+BdmRJnRX43ayGt2yuXcmT5RV1mucA6G/Hbc91Vdzu/o8X3uC8/01SYnx3CBM9cGtwWDGKmU//a9lXjWI8i+vO3u5+daMYnPOV3rIHobUaC8tQ6ZILhb7gAL1AiSQCCJuoWx8Ri4G7S9unA3LWOg9jnljt1h3Xohzofs4IGcPHoMt3QnRPWx0YnUQjI8f+VaWkNFbNtZYHBtZ2ZyIh2ZmkpTGKP2YWpsPB0/cgzPpoG3glpy1hTV5KSZYKliBuCMQCbMW0MiGBz9TuK5phMuo/2Cl/YgTj95xIVqrMKTI50swLiHVIEh4c6V5eWQHpNIFm0fp/ZtI8+T5AGXcYW6s21wEsHEMmQciz/pRn7uu159ZwSXXoXnQN2A17IOr8FEwCcj2lb0Jd5nJpJGb165/enaBExiekVco/cVwUPFgKywM0zXxgA5SoRQOZGX8sEk1mFDua4KmMLWAFm1Q0JmggxLGsMTULTBwjGK+sUwCL197UbqoC4m8TZa2BR6MRuM/MLGCGOMwCbGqcTRhojddajC67fvph3a0UhWHc1MTkEEvZl6GoQhVCEC7OKdtoXezKCrwqieLiPKafyp6SkkBnXHau9eMLWw7fLeSTGlZxbLRXgtzrlIYEegHpy7//dganHoQl9MYtHsLsbzAHizvxMw7V3c81OnT+ElzadhVJKECRwHDqVFYC3aMh2yRd97cVvhWmagZBDct7HKLj0iljQlb6aRDAUagEu8Wwc9pJy4za30yUD8e/3KrU/XJqfG72GSUBERc8UyQZYSXH0GQb2bkU2DQkIcAPGCq4YqgAiuldtovM+dEYyYgeVeQrnz0DmIfoiwhmeiSzuKKiq2Wmnu9u00MT4uF+KdjIfB6KjWONQeUvWsrqzTxSLdwl4ZgBHGR5w7mUqDMIdGal5KJz8ENrhJaXl1JS0urWTV5pwJCJOY9rWFgWm/piHkOF5VG4MW0GE0VBcSSw/IumWEnd02Kq6ZpWPglf/ol5JGTyh3n/+oQCLoZutub6xvwmBjuPZ30sVLF9PKynJqwLCq9MA/hIsKg+QZf95WjOSrigYglhxGm8lXcV/h3MG8X2cZXEOzZmqIklGNCcIffcj3r70Jk0xPT4S6iUqionwfDRBD/PIctkTZWNVo7Is1rwjoKRdsahO0bpPRYE6KILByanA56doofYzYbns3TY6PphqifunGzdD/6tbWLqqGuIOx6mgtQLIIjY1C/YNpbWsz1l7Uo0cR4VO4nrfm59ONuwtIn3ZaWVtNG9g0bSSRCLUfo2OjaWJiGsZI4elsoUJ0sZuopg7KvQmjbsMcTZhyanI8jE1VhraF8zCb5NdIpsnwisZGh6Ovbo20TvsVqIChHNUVHl1GkEncq+JMr8aqavPEieNpY2MT6ZgZORPYa0l0uaIHh5UECUsi8lA/bbiGI15VdbZX0SfuBShyUh+ARxv8ZXc45zVEepn3lTdufro2FZIkEysq9IZoI2F8Wjg6KMNk3VhVZj7z52crVc/l26pzhqzffK9BqOjGbUX811QvohbDTd07geppM7oXYBAsF9zVnbSE23sFabKCVMGsC4O1gVexuoY7iwpa4epEme7mzNRkjPw3r7+VOrqYuM6qoInxCdSa8yy1WNRz0qtACsS6D3A6aWZfrMN9riPYCHBnLFaura8H8RsDSDekg8/W45ySLrBzJa6zOEOrCnQmVKnUhqmHYCLvRYh4UsqoiuoY1zKc7c9MT6c1JOEADDoCo1UEFVfcgSu4kLtd1R7SVzhpPJRDDDJhoYz9DBVS0lBsR7sxgEnjz/f5jWrRdNvyGllJVsJzU9LQ8PLrNypJcsAkVSMySEgYGqjUTe/7qMxQXataq07yGEDEDelyD/Wo9+uqEpgCpZgaQN7BUxjFcOwH0dsgbAfVM7e+kl6/M582VUPU5wgede+Gonp7C77aRbpgsEqEgLcf6dJIEzMzaReYnQ8ZHRmFqUZoNs/VyCwymYRy7qXdxvsBuFVsHofXCOJfBnAnWxvJ4+Bwz4jGperMdurUY94dmKmBagvmoJwSrt1upQkM4p3dbYij8bsXDCyhxHsYDLSnBFTFOViWUDPC5KywK8pO8ilNtIHy4NILyfdKpL5ylVz1JjyB4158l/SJQNlggiDAAe1J4ioTBlQRVPm+jDb9k16El1+7/una7JHpT1lIHRz2SNmQ7SpNwoVTooRkye7TPhCEfSCre+wEG6kA27/wThxpKKouCnSiUqSuGwqy8CnT1txiTHVfh2jrjHRdUnd9HYfwTcq5ZK502drZTutIFhnEohqo42Nj6djx4+n1q1fT3eUlmGoiLVOPNs8WhDRoz2iICpNM5WKdBN+GqNoQMoOutHtDnAfZoZ1YPyJvrmcr7JYiPJW8e82tBq4iN2ByEIWdgnEKnsJWQwrocSA/wrh2R5sqUeN31w1N0aeU1jbWQ1JYbgrJEmUZQEGwoJU4rrZcIE2kDzBlOh0M2iqapiGdNUSmRKzwUpeOhfT2wXfWHX+ky5Cmx+cmIQG76aXXbnwaRiu57b5GsrqIWrna0bzHwOAIqDitClVZe8VdmZpD1EmaqqujmFVzAsigS/+b7TThKML2WG9tJMiQ9hCdra2dNDU0ms4dPxlAb2B3qMsnJich9iD2wFianprFaMR9JH0FNXUVBpFrxvEUdhnViB1UiFKnHdsub9y4EfC4ziODNJFMSgAX5TYwVpUsC4t30vzCPKpiBIYfhDmwHyCwxmlM6FFur6PLjcsLTvaoy88ytEVinoW+qrL0YJQ6MuWUhjfocm5FlSH+ZRDbFlsyz8LCUrr21s10201Q1NHtIjFgDPNnjwkJpvQgZhWS6WSocF9Fg+rH98FYlMmuPWX21UxmoP5+Bis8EPdSDjjDoyX6bKCchXKmqrA94pYGZFrTS37jRgbx+nbh7dKjXhoWQEeIjObGY9XMMIwxNsTownC8C5JagLWM8bq0vJKmJsbSmTOn08LyAkRqp9lpPA3UxQYGozOkGo/Ly6tphVHo0rwrrcMgfmZyLI1AtGE8oDHnQBCF44jvXRhwtDkQk28dCO3+13XsGWHa3t4LZI5JTPrZpv7bd27Hym4/scvoXd3YiD0rusjiQjtE4zsGWaATCaM7Tl19MJdDSKO7D1XRAj69Fo1/7R6N7DYwyPRUEEas7WvvzM3dTTeuw8zUmz04bDcI7j6amKcCjxWB9/Fb3vcG0yIff167Sm6nMsC72UPdSHf+In/8V/IBLBBVltUGk8AOJNqw4kzmkAOp3DQ6kfVUliBV2AciyufnXGsVD4Jun+LbUe4I6uM6CPK2VzfSTmszLc3fTRud3bSwvgWzwCAYn1NTE+nKW2/GLOf546dji8Cd5cV0ff5OaoHcpc21tIrKGUDMa7yNDg+m4cFamka/nz15PB0/MpGOjA+l2VFUEaphEmSP0q/ZcWwUVEIXVaLnsglhHF0DqAAn6OK7GwlEvxdpT4zR0yDUyupmGmpiP1CXg0fjk6wp4epCPrw0ytFPukZUzlhOl3ozHT16BAmSJ9Q0bl0W2KlUGi0o6t1pdhMGuXLlLVLcL5sZMjwV78R5ie9eSX6/VK+C+SupU3mSB5/H5DxqoRAMJvhP2zieTc+Z+h599CKOh4DIHOpSOqtoEqyorMwosL6062SuGMRY7UALgPzjPsAGsQ03LAe6CJbh4gxnbRmDDR2/rWta9KWbeBxXbs6n2ZnpUAN7qIkGxDt5/ASSYju9eOVqGhjTzXSiCuRiZ7j5x5FcB+nvunAuHUWfu1aiKgmJR/uOYtd8YrMQqsmJtVVsj8WV1bQNhua4rrW2whPSY3F11k3ULeqPPkBxDVqJqTei5HGRrkWZPcrvoHqcmXXDNFoxdRixTo+LMSdkGzCouD558mS6eRMpBlwSHXaCWVTh5GnUQ/0OhdeDnUR/juMS/8AP/gAwI5UoI23Ea6+qr/D/R0l38yntnMyUMXUW+mhH9V0Adwx6q+o6gMlX1u21Ws/55d/8Sl/fY49dViaG1FCHygdyUMW5VTTYOW99vp9JDNVzcCYhptgxBvoQ+bwJo7YfQPsx9I4PDqT23YXUBqO3NjbTtdt3UnNkGAaqpzq6vwEMRyen0yu4s1gXaYdO0JXUxtvx67suul4XdRQizGJTPHDuTBqkzImTR6N9Z0KdC3E+ZRVGWF7CmEVCyQAdbIzNrXZ66c1rqQ0TP//GlbSuHUH9GqK7SJThkaG0qcEL43SxS5yy133eAX69EW0Ntx9sIU0kgiM8FhtBsu3voGr8Uwbozg82tE/y4pv4CIJRxj6JPYkp7rVP5LYmxvPk1Hj6wY/+YCY2eaPuGHSWujf4fj+YtyS4jOrciQwcRjg3DoQOsOfPNcjghKMMw/39TPLP/+1X+mpHj818yk6Em0vlVVuOmIrohriP6fjM0fuMUOUDQVX+/TSAc6GMl7lunhkzaRxJMAgBlheX0wYEuIq6cZpcBmkgHeoQ5uyJ0+k7r76W+ifH0zoeUId8zm24B8T6rGsIqXF0fDSdmZ0h/0x68Py5dOLYsXT29ClUzklskWaanhhPp44dRSIdSxO0cZYROj0xEdsbZ1A9DewXEbkG47ow6ASgqneQfsr8rtKGyuWPnsVg0luyN7EKjERwk7XGpu+doRbZutk7OzICkpk2wH4QwLDHwAgVp3QQhyXO/CREvNk/vaQx+jaOnaS77PvAeeg3YSwJRajwXgVz7D9LeG8pl1uzJwcM0S+TWKJ87o2G519969O1Y8emcIHlfgGFWQBQBtknNPHgPjNGtQ+iSgefEXrLRPRPv550BewQSG8g+ieAdRnDcGO3SPNuQwTZili/hVldW0kXz5xPb83NpXXSVje3YoFubX0zdaCmupzqUGMpnT1+JF04NpPGsUUeuHA+JrvOYuw6N9LEVjk2c4TROIWL3EhD1KEXE31EWigpGjDZiSOzYcv46af7TdzT6hqNi4h6TiMw7Z6zoqTF9gaQKRqc/1hf20Q1OmGW4QK1sEkmuqpEyexo9L3kcTZXY5XXQQSlSSXB3dlWR+04ysWjw0CcuLm6Dgzi01BdDdZxD77LGOTlXbznQUaO/bqqlXiXYTWPVqY1WsaPwuKmhM8QTHLiBJIEKULdGQlc345BvFZ68f6YGSznM8Q9fzm/dk4NL4MramKCttqrK/TcX5cAAP/0SURBVDHnsA6Lt5AQbiCahZhr2xsx4aUHMwfztHRVGXUb5N2AiG4sKkBmk2YeOXc+nTs6laYQ4w+eO50mR2GQs2fSFIwxDeGPzh4NtaX60IWU0eKDLRDEsAkDUqmkBJ2dmsSQ3U2LS4sxQafRKfFc7Z1C5EcR/hOWauY4FiXJI3Po8cgYMpd4jvUuImgBGbq8EL7EEwiJuRKJ5HyJkkp8xboQuPCjLj+XyJgswuPyy0hXivdKBhLPFYMY4rm6SnjfWRoGDUrwUBFdEEIVlX9RsAyVxIzCEfvS8y9f+3S/u8ytPKSEHQuxUKUdxAq4/ciorqLBtN5r1UjMDNJwH8Qdkq0xVDsgHz8nXb1xG6MzL7O7Eru7tZOmx6bSgsc/QFg30iDJsQ22YSQQCRFmYYbHL52HUXbSkaHB9NDZ0+nkiaPp+558Mj344INpdhbJgM3QJf+QM5kwip9PDOD+1pAuQ0grieM+18lx3GUkQoO2Hsam+fOf/JF0FMkwiuQRXTLSwtJKMMHkcDONwZCxoTmQSQ9wafRmYvYVBo4NShCjTVrsD6G/qk4ZQGPWWWIXR5XWfv6px6cqCUObe1XfXid/zG7Y3eE9sDXrzbSDDRXf7pRMUEWx79WwzwhEGSQ2dkcOg0wlSXjmKvNkBvKB/gCT2wviqwnexCIu0QCD54xyeS+h74+96WEAcZVxKubpfZ/TkSREgVVCuSFnglHdIF8dBM1jTDZVA6QdOTqbVnFFTx89lpa4tjBOF5ZWY45iAxcZ0kBMP72cSsdhgrXFu+n9jzyYHrt0IT380APpPd/3vjQ+PYNdAKGwNVztHUYi6cYW9FNmCcwIB3d6TwY9DU8j0EWfmB1LJ45Ppx//8PejDhmxSg6Q7rc+qoBGDcZC7DcGITDEktD2NRY5IeSW3lj58ZfScwfDVuXjqJVJglG47xQ7oV4MEtVd+6rjcJ0BLvLRnnjz+eXvvpKuXX0r8gdDylC8qHBuqO5706SBg+XA5SXKMjJSma1KNyHuKcPNPWUMMAud9WWVsXxR3X9PVHpwrZijl1HujaTJxHRKYaL13oHgC3fvpk3sklvLK2kMV3iG0exXd1vYHNSU3pq/gzVOvZRfx8uwTwO1bhi0Ltlvri2lRy+eS2dmJtNDD1xK5y9dTMOjU3gDI2kU0VzHOxgeGQ2Lvg5jOb8hY4TK4Z1rJMYBpIJ7OsIwRMqIGDcRXTw5m/7kU+9Lo85E+lE6DLe4spZqlJGhhzFIG0gTXVv7JFPq5fQP1B3SIQViHoQ2t7G5DDJZzGD6DgKLL/Ophp3Yi3Uc0K6NEozDe78pJiVtbKyh9raSu9eUDKCWALnJV+G6CjKPQdznWRryAIs5IvofMGbhn8sG/UqGl1Ah+Rlc3ldfa8odipPIXDXqvcSpAKjS4soosYNRObEKveX3y5FW7x8IUVxXpSDOGhiDS3gS2zwfwyvZbm2kDWyUI3gct7AJdB1bO7hoVOHXdXGchGKPztXp3WSznp546HJ68JEH0tHTx2Km1W9i4nMIolP2gQM6oO73GsjjGsvz3Ls8D4lJcrskrq9in+chCDM0PJiOz4ynn8L1bGLodXaxhWjz9u25+ABshL6MaCPAtOEB0lSFL+0Ut1I6OCSibmR7m7oHkJ9IX6VRF3xo1Iq6wBV5zSf8GbbMKF7FcwNV09pqxcfusYMNPNhOL557Q04LAELyxFMYrDALyTEtr5R3bgsYyEUhmElSkrmiq7FSe1LWmiNWDRvDyCJUz9V9Nfef81hR1rlVpdXVqRO50g1CNYhzamImmNGFpruMzKmRkdRqraURXNQahuIANsK6cw6OfJjBzT0iZJBRq5nlfg5nCB594Hy6fOlcmkU11UFgc3AoYDWPWwudA+k4oypDEPO2SHlMxIGQmCdwT6lElHnySFMn7zLynTqfwPU8e3Qy/fRHP4ShzTuNVBhoebMVjDiC/TTs1D/SSDWq10K3M55QMw7GwBdXjL7YbxJME0xAX1wldrCJq5AYgCVTIKUO1sdkHlQVkuzG9Ztha60tI9EoJ45lLENFG+tP5QpxJi2EFyvOgfiOQOtx7Q0VHYNu4NHnKq2qO5hE4mVr/ODl/VFC9L7L986bHHCesWIU90dYXx1E1jDAWmurMT29uLGZtjo7aRYx75dwfRDyzLGT6ebCAjYAYtpRAmAizU8o1aPOtbj6qkR65MHL6QzG6vDIcHzKIGJ3sSFisQwJFLodRqGi1EE86ylovPldbaxuOrrAmcYiPQgdb3+cFteW6cIobsKuw+UzjVr6ofe/J/WXK9JuYHISzhVgtzeqcvSY6G6oCkeoUkn3Wz5RxcgUMqiS08EUk2lOiAVR+celGrGe3eZuO/uuFDWPq886E4tLS2l5eZm0PNqtqyK+IdMk2yrizHDPe8vxzpDVzQGDBCA5gTz30tOAYOAFmapKrMco8cE/HVXk69ap4yAcADuz6G4y7+MDcUQp2jXmQpQgXh1FAyBDEV3sIdIx7NykMzQ6gpGKd9Nu4b4O0+5eur28kPYEiE75nYsTU4pkv8Jz7kPCKhFm8GzOnzmFqM/zKlLCJXZXgeGItLPXTnuM0gIbYZeyzirG7i+3EZJfmeTsooTq0K4xpsijj0pEcIFqcUuBXs+xmen08NkT6eFTR1MfNkGdtLUWDIg0HBpE7ZgXWLVNdHt3HP0wRXxsDpG1i5QT0sqPureRYH6WIcwtXO48gw1+lB4h2bJNI6RqWN3t7S1wgAH60osvxcddrkhLKyuVtBrGXkMq2ZAGs1fxI7twb1TSRhIhb5g+iPozSnO9G24DJkN1hS8OJENIC4A74CT3MOT7MIYgCk1QOrcW7i/1hCfDCLCDVX38F0A7DSwSh6jLkewKq2VcQ5nArZwAAQury+HmuhbiO5fjbdNR2t5pg3j0OulnzpwMYzPqZiSJrNgfImPBEHBD2ob5dhXntFmBKyLzVHQW945265dZKgnpZ58iUc9DF9m+qAqajO6n3vVQOjU9ihvaorr+NI/Y39XF5S+2DyDB4oQm6ndiMoL1AmcXasfHWfTB9pSUutHZrgA24Iw1KPAjAHpOTvL5iQevee+Mrmq0k5YXljBeGQBISEOvpKiYwRhqTaagbK97HKzC1XqrkBkh0yzf57Tq3tBvoZzJlzACoz8zis8aWBLe+4PC4UPfw0wyUWawfe+Hso4lieVJHR3c2ukjR0LUgb80OToaU9/L2CdKjn7cR19IGDtmHW401kEQQr+5cWpd/S+DhAgvkeUm6gIkKnECFtL0OFyl1S5R5RhivQKYXKi034pso2pLVZENX13dwTAS3cw0Rjw+O5E+8NiDaRIYFf9trOqbcwvhUanzZTSNdKWVRM5ubw3iOsozkeyPakT4VInaavmzDdSGjIs61OjexZB2k7KLfQ4O8aFqdC1qZWk5vKEqrarXOiWjkiszx0GMF1VwEMYlv8tPor1MNzvvACekTRCUUEqSTJRoUEKXhQ6u+T6iTGB5KR3v8tVANaGHHdkaQXayHxE7RJbt7k5acQS2YZaJsTSB4brRaqVNNEVBo37Z75ZBxh3AOuJVOzAAiDWMYSyeO3kyRq4jJUaibSheHTlKFAL4ClXlyFUNOjozhDRUIqzqi8gNe8BnGUYGwZWVcPufTkj4wb50YnI0PX7+dBqDl1WtbsyeW1rBsGwE4wlHnDNHfrEcs64OjpIxrM8QTFLCoAGdCezG6wZSth2bnXx2gDho3X23B6NrB7322mtB0Pw+z75SYzAfPY4lA9sOBiivf1Q0+H9vWjAHascB2JsPWmcpUCGtuoqgDEQOVR5K7qfHCCIpypSksGLVhESUUAOMdpf1XZ/pMEo09gYY0U3qX9zcSAutTQxWp8C3Y4Yz2rDjwGcrTkBpE41jj8SX+aSKcImnfS8soTIoV6KqRGSAGgzkYpmLg74VvtxHRjz3xlAtGMkxVwLsjlS7qFHsATXO40yOjaYnHr6c3nXhFGzsIKhhV3TSGoztvAvUifLWJ2M4U2o7GqCGfgaO3wAbbCu8k4CDhsiiCqw3hmLguP9Wz9DPYmUW821sbIUEUjpueh5tyXQOcPvpf/a16lOoGcdI3Of0YCZ5mKvBtLj6bHZgrPJFNDMBHsmABnEYeV7rWk2UcnIpkv2PIGIqUW3wYlSCGCSDBHMPqCPJU4b6GXGukbSwOfw0lDGXZsfG0srialrDrRWx2j2eSSaxNDjDr0c05pN37Hw3TkDU2wHiQEBM+nCNWUzbRQr0OaFFu8IQk2hyGlDZG22S8EDoS44Hnhj/hxHe32d5v+sZTHXnXkZROeMjsdN+DOk3jER54oGL6fKJY2mISlWhzrhsYMzqsQiPyHUgdFVt3NdwlWPlGptFRgiiqv5oGzmLjeHpBpR3kNFv8RafnJKXW/CTTzrwYGK/KfaYUCfVDMLu2o/90/4DC5keYiTwJ0eQoKdEHdItaMe7kDoE4Y05qaCezyHagZHyjkJCqBuDV0egIjLOb49kGSgzkdFKIp/Q3x/Ib5HgQMqE+AUQbQLLONu5sr4SiDtxZDotcr9NJ7LEycwYbViG2M8ottsxIgxcBlA5TuVbX+h+3umdadn7oXQgP0YK2XlWt1ejojdYrrffMZ+juEIlwkmxqVlY3KXm2o8rxhMwyenTp9OR6Yn06OXz6RjqZxw32P2y4T5Hn7MKpIFAsAtzWWLocjt/AjklnESjj+IiGByjlZ5GPWZ2gk+7aBsmdJ4E4JAq3bS5uZWef/6FcP+VJNYde2W5iqf8wTn36mkRUYaKOXrjPl4Jsocx3sFo1X0V5IuMqP2YAfW+Yo7MFKRpdfYEswqOefkvR5+JjszCg+q0+EGWoksE9mGgLTsnQtrgEPqXMn6WoE6u7ANtgmreQWGiVNh0ih6k5hZyG6Yz1HjIMIbaoIzzBQaZQ4hj5tGbEkH2UYT6kqKUoyw32gSuv8gw1be/0XeYzQ/Diu5uGsEjk6SPPnAujUA/tyvA6aESY84IdeWnFE46ynAyM70OFSQcMohrSe6Rde5FVTgis2GIuoMuvMnSMHVAeDSGOLHn9sc5nPmbd5Agwu9Ags1oN7w8Qh5wmU5B+pLYwQA9MRhDRt2X2NaFeuQONgt6VWwm9am0RH11NbsMofopr0GPIEAU2S8jAgxym3aJ6Y4Y97G6TTG2/VGFI8lRAe0BpD+m3oExjzQAsl5VgsyVQSbQGe8FWH3ewn7ZUzTnl5m4EKGCS1j0qvogRJZ7MoCzvzxBlNwWaHXkEZ0nUbT7LHxDMG0/6mGrvYnXtZhuz91OL7/8Unrl5VfTm6+/lt5488305ptvIG130u7meszKDuxupUtnTkR79j0TCdcYAmfDF0ao+sc14CVteIT39DUMVPoziFpxMs1N0tqJIf3oggNB9aJallHswovffRHE4fnJWOCM6qgjM3VIsjIEPFxDMpBsDObwmUKqo5Be/JNhYghGugqLHlmYAHhykpnkm5wq0BUT3B+ogkIHDLEfKW5ajGby7WCDtNY2YktiGy7fc68E4ttZy/m1ddrsT2truL/kFTnDTm1TjywSx2MCtIPRYAf8YEqGk2G0mYTAEMyhHUG7diQ+2QB5MdPKs3Mu9i0mBykTSKVR0/K580Xatm6IXfTtprsL8zDG6+mFF15Ozzz3Qrp56zY2xxYMNJymsU3OnjqdJibHsbdg9b12mh1vpkFEvCtGzuVYd+A9GDUjvYmtJEEktN/faNgLS4MCg24PgFFkpviqEcYXxlgZBjalqhLHzUpSRwmrEPQQP+0X83AJPBrIShRxtl0i8L4QDFK+Nr/eoAM223CGjF3zGTKmySySHYlZpeQRLPFDQhCtLZ6tQMJ4z7UirPdhrMJh1qU+dxrezjrH0fKbmi30d62R9PDdTKPx2MFQdVSvrS/HyMpMl4EKKADcR/9vtdrxXhGrzhahdiRGKfk08PKGnSIO19vZbod0klHc5CShqrEVLjYIlvEU+W6YfvGlF9M3v/Wt9B30/quvvB7EPgFTPPHEe9LD73pXuvjA5XT63Kl0/tz59Ohjj6UHL11IU07PA8Ow+1Wo2aUGod3ZaQVjuldFBgjVyFVbwuM9taXc/iiltMv8TT0nyqptBL53QVLYh1HF+TtoAIJiSr3nv/N8Xs/SnrF+8RJMkUkqvmKDlNH7oPfBNWwYI3WaZh1mDcUBfhQG/hmoMVL5XwHjTRYzxlBtZYw5fd5LpCgIArL+J6KQndbuOvS5eqnz3s28NuS7OF4bCeAaxiBqaB0i2icn79xiKMB54YvKAXyfewnipo0kqn6nRpWlRPFeb8tNxhqq2hnORradmue9RHIaW5vIYycAJIhV9WEPWGQSGeTmtavpzTdeY4TeSMNDzfTgww+myw8/ko6eOptGp7E7asNpdWM7zS8s0i5SkbpngPvcmePp5LGJ2GvrcoXT2x3e2+8hXFmRJ1EVMbrF4tdRr2RV6vl1QBtmdkMSMgGJpnvtnhIkJtJVqRkqjAHkFkq3JBTYdTLWtTevheSSMtZZ9StIBj7FWx5i0k2M5nujuCvwYszjYAkm4S/Ygyz2wXtD7eKFk3FmmgTPI1kGkNA90qI3mg6ytR0cyWGYRXkIwNVq1bmup7jg5ozrHhLEnwzZo8OrSBfrFykxRR9Aq2KVAiCPCqpvUjQClQ7u+Bpp1NL7Hnkw1m7U98Lrt7eqIY/IUlI5QiVIGHLK5BDFdJw6YrQp9oFRBpKZdnZbaR3bYn11OW1srMcMrq6vZ9XPwRC/8/Wn0+e++q30xWe/kz73tW+nb3331XTDg4SXlmNnm2tIelCxCEc/tmnbNRmHWx4spIIj8RPeF39KXaWgjOwnHCPUI9I86UmY3W4ZM8mUy96Qbn6WnPbBWWVVkFjzCPTTp88Ay2BMBfjOyiJfYDWeIq9pVYj3EaP6GIVeIgc0qEqb54UX3/j0fUxSMgLAew0ji+s9zCLwIMF3cWQVzySLE6sNZqkjHVYWlhy4sRKrTraODRA4R3qoGQDwMLphv7wnuFXRaWy/lvNqp1V9qHYI28WTGEjvf+ShdOn86SDMq6++nq5eeytdxZh89tnn0h987Zvphe++kr7y1a+ml1/8btgHblTy6Cqnuz0aPL7GA2VKrRDfezsw2UZ8h3N7bimtS2AY+avPvpRutTCsm+PoxYn0xAc+nH7/D7+Z1mDshY1Wev3WfHrpjau4ygOx6945BxftBvGM/EZoM464kMASDUC4jY3USJJwXRlASl+PBh3z8ByYdkfp4NwEsLkfd7u9G3XmgYi3A2z5ywN31jXzx+8Y2jHVAG6cqY0ZXzKE1FDEGBQL0KuSKDJFZpDcllF8VFkrBqnCC99949OYFFmF5JgZwqitEdeSSYwG7jC6et57T70HeWVMmoLQWb8yEjo7jC6BA1l0lp5bIBjFMjKcU/hGGSfENe+UbBaSgfzepaWnhHS6iph1xMWRExBucmoijY00oUURqgIqoD6upLt358IjEmcNmNHd6DKN0mUAgroLXk2wtLqaVlrr0LWe5ueX04c/+rE4EvT/9Y/+SXrsifdivN4M2+rYyePpXe95d/rARz6WNvrq6fefeSk999pbAffoyFB8vnHh1JE0QrcLBocfh8WkGABomLt04Eq40sX1Lw10PwJzu4J2m/acozrOX8HGUdzrEWWvSEz3xTqTalzjfKeznd56S5XTxQbbCPoYxF1miMwEVVSt5Jjvq3SDcq4yXKu0KgSTVFJinxnQm9V99b736iZjpcnBeyJAZRWV6wIjweVucFZ8+isHBQyg5BFJqhf3bzhHsonaCMOZmKUXzCFwdjT+UoxQJ5k8+ej40WPpwoUL6T3vfk/64Ad/IJ09cy5dvPRQ6msMp81OPb21uJlurbTTa1fewm29CrKBjfb9JFRVFdPjoYISjIdno45D+q0hAZ788J9IX/nSV9MnP/EnU2t9NX34g0/hae3EIt/506fSwtxceuHpb6aZ0bF0HntFO2JuZSPdubMA4w6ko1MjaXZsOA0504qt4ecQEt0tBbq5TgOsezwozOMUAahGikA44GnCuIPAqcelJ+SCozacq8Di1A/S9ngOHFH/sWNH09EjR+KHF5TgHoZc0aSKVehlkmCCkhGcd4vFPAGJgMzpKWeoPXDxzKdCKpAnKiZRosfElzrEfzIBGWSCILLvSI9pesSIpIyKqcO6Bsm3tY6ux8V1zSN+wowh6yrmJoRuYNApbbYYCcPcb2930rZw07ajRzHrB09KorY2hkyJ9Hzw9PH0vscfTVNHZkl3wXA5Xbt5K33rOy+lf/Rrv5WevXorvTZ3N63udtMViOl5H54H70dfR474+agqp67FCgE30+b6WlryQ3U8nzUINzI2ltZJO3nsZByI8yyezpuvvJI6MLLbFrdWVtMY5R8+ezI99egD3Hfwbpr0cTw+Cmt6miIjXbgHkGhLqxtZhYAhjwSnG6Wdokp1BjbFt8VKSc9hEQFxUrW4JM2vBvXORHYwCX+xVwVCnzl5Kib/TiDdIh3JOjQ+HAwlbsVjUIay8UwMtuDZq+lepVtM30du7UuAQu847E194buvf7p2+eLpsEl8J3DBMGWUWaw00qzQosEo5bVkFu7KxrnDfuApfhSxi0hs9OPyQQAnqlzE03qXUHHeKIQOSx5oZSKNNz+Z3FHE8l4dG6vAiGUn5x4+exzp8TCeAcbqnbn0O1/9Rvq7/+RfpW9fvZ5GT59PH/vJn0qnL11OL738UhxhNTYylnbQ7Y8/8XjsSfWTTz0tP4FYX1tNq0tLsRs/vr/h3SO4tRcvXE7v/8CT6dypU+kikuMhvJcHYYqHz51MTz7+UHrkwql0emo07W2spvHRoXRkajzaGkE9+GXg1PhY6uqZyAgQ3rNHYqUYfClR8zESqBoYyWV/VYdfBCpVVWkSWUmnce2oV+qqWsSv30cpcfxgffboTKge99dYfmR0NGyTypGQ6AqLzABefc6DOV4HC8RNhEjL/5Xv4xYmee3T5X6SKvRkCD7LjFMxjSHuI1++yiwhQgh6NxG4uqmo5XENdES9fPfuXVTLdojMdTwc5wAGYSB1obs8nGSyP4ravC7DCAgGkXHoIFcZyV+b8Ejur33zufTP/+3n0nZ/M/31v/7X0wMXzqUXX3w+/cqv/Vra2G6lc5fOpjOnz8IoE+nMqdMOTEascw2eE7IZDBguPs/+Gtb09FRaxr31OPKVxfm0PHcnbS8vpGJ9KQ0X7TTcRZRvrqTEc629kWYYtSdmj1BuIs1MjqRjs+NpfAQmpMJj02MJUZqefPRSOjUznvo7Lk/soj6QoNpXEp2rtoYH5yglXKdx0swd6q4su2dGHHn2iR/B6/ZmnIBnmKyBVFxaWkxrSD49LQ19VXfMzlKfRrLX3tXugyCdMs0OgmkyUX4S31WInBUDVIyRmeL+Sg7yed13kXkGltCJ+dmyTpZNIEqH0ioqwR8QWFtrpW2lA3p3BBXkjzb73u9fw2WlaYVktX9CUWwnQ9XZAHV6wpFnvW4sr6ZrN95MExiKE8Nj6cFLD6Y//bN/Ko0M9qX3Pfpg+pGPfDhtLK2i97fTRz/2YYiTbZ2+PaSd3+eif/e4ijdXlsN9p16/LXa7pau7ebHQmc9sZHuE5hQq6MzZs+ni5cvpMvHkyRPYIDNpcngUVQOD4FKpDYwXz59J0yON9IF3XUoXjk6mcaXvrt8QIyWxUQxujXAQSkCnFFQt/nKXCPVjdTdjFR29TifMyKeUph6XEtZR50oewxHskqmpqYz/Mq26j6WI8tnYG6q0wDNXzYeKmXrz1i5dOJV/76YkBpdcuHquopWFismEizkV6rOuqjGj5W3IWdTl+buB/C1GjicfbmLIebTlOqrIyTVFh1P2ilon0hxFMf3M1YkeCeunj+rPRn+RLh2fTO95+AE8ifzl/flLl9Kbt2+lK6+8kbZbrTQ1OpFGIfQs9sCf/vjH08OXzsfv7PkVnYcHx1YDdJt99RckNjc30OuePmT/uhA670rz3LMwIoHLw4BHYAL3mY6PosJgSm0qvy3WxR8UAYxijyl3JGcV7RT7IJ7Hdeybo8EAMscOffOjdPRtxhd5lSrSxQ1PsbSBlIhlBfIHfn2HGtGO8Sw2PSAPJ9So9TcBL1y8SJuYMIhIz3CLvTbCQzu2IS0q2lQM4DXoWKZXMWuFHMxpPtVNZhI4v5cZooAtUygW6yiQK80Vy81hxHLv/IoZNGCjrJMCtOAGIx3gOzfnYhJLcShzeMSTs4V+1O3piSLNuuIoKQpGP2QOXN0hRG4rOtuNg/fOzkym973rQdzTZjp2/Ew6Ojubnnr/e9JDl8+nk9gG52am0vsfuZjOz06mGm73OASdmpyMPaN6Vv62nhNle4zWDWySldWV7HnBQG493IbIutYypz9HolHpXIgeUUyeNZp5Yq85gsQEUPrkwTWOVke3HWdMkIw0grnHYDZVrbvu/Ok21cQGHsg2qkYz0S0COgIRqC4+OhfZhJAwPDvd4ISkUqNfr5Or8z9uUTh//izOwFIwjAcfe3pjqGiCdKoYxBD0LK9VWkVnr5G/hMv/VYWW/y6G6wHrGChbFfDBP68hRWzER0elFQY1c4jjs7U66aH7HsynLvTDIn/3TtEoY2i0KToV3UoCP7d0n4nv7JxtGGNSjWo61KWLJjgeQONk3wSqanR4PE2iamanJsLjefD00XT+xGyaHScPzCFT+GXeDEwzgsiHYuGG+jG2XkAgQgLjkvb1OWtKn9B3cehwW4Mb+wAiuK6kNJEALu9rULppWaM6kGvnATS6T30Rd8UVhimjX1vCTUJK3aMw7swI/dUQVaKg0jRS286nUJf49KQjpUhII55lKsgFzFg6O3IyXaGs9ssoDKiNFz+4RP3CI3FdzwnVWtLM2PtcXTWcq+cIXdvivnyU1+KZAP0z0SP61/vcE6vGXL3MEuSgAfWlwWcrV2ypy13LGY3jK7H3MGIdpYYKoZukyVMV0g0eem+QOTRYTdfY0+Adj0NpGNkwlvtP9CTiwChc2A5qY4RRP057/gKEJwuNDMsge4zQ7B24e4yqIjr6VC2OZKyERK7YQ6I8cya2jQGLsxwfau9BlFheADbFuh+kxToRTOTioBusXcnOWxZpSgLThpuZz5w4mebnbqZh7keGcFOd0LNNgHC0yjCxYw18Wb9BhhHHMnbgxfpEsYDTX91ng7/OZVklC4DH7rVYIyvx1huDdrrmZeylqUwm3IZ9Sca7ir7BJFZqzPMfB0yxn4n7/YYlCpUaoizXLKKgBy049c1jSJRlLHfPU3V31zYd81cwrcNd8paVUNbnCNBII5FndXKefJKRFIHOTrod8BLidYSR41qFH31JZL/PPTo1nc7AGMc9dmJ6On4scciPtxyBTuAh5ZQUwiWCLK8a1diM9Sa5mHd5Ya4/puxdf9rZQj0qdiGe+1gACDzke1dnDcJIZZnoSAKJq5TijdyPuqqlc2dOxzKBn5G6vNBFNXnIndPy5nRG2UGRz87NuOYxZoiddATjoEZGIV0TgCgzOz2g+9svHimXCd5DqzKtYgyfKwap8hp4jLR4D1581/s+/q+YIzBVBhsyBCOUjcYzV7PGZEyZJwdbIl0EyY6IrzpiWinjaHPEaFRt+u0K5aqzVdXnwWAQQkSrtQzxwbSAM0K1gZwfOIM3MQhyXYFpukmHBmO1eWiUzudp+uGhkbB3VDnaS30Q1V4JqnaDDOlvz8RmZ5DtL2zZrjCurrdwKTewTZAkSA9PQ3QVWRXgEVxQNdai/ACsShdGGcW6RWzghPoqpNv2GGrGeROZdggGdU3KblpOBjCfRq9lTHMexMGhMWzIWxwyrmI9i+smbvL4JIY6A8LDhl3PER7Trc8Z27gKA/UaquvbpUk8b32uytkfQ1Y3kcHMuXNVfLtGRLKGnpIieCFeyb3iJjNNtiPgVnTqOLaDRmn8dBmMoPSwMyENuI9PL60HpKijqZ4OOji5oZxN26ZidXpyXLM4DVBggEaa/f5e3hj5GaFc6/UhymHd6+YqHayb6LcsoSIdvTCDtpAMm3/TF8LxXBQwlYxGHQt3l9KbV67GefQbqER/a8dPQTyH1dOqw9jlT9jcSRa7y0SoTEmf0SciAPBd1HOAqZ4Z0eAyTm4UY7wP1NGXfTeV9xHEF/XFiCbNvquiwqNU9FCDB/tNTUyCw3pskDYoWbXFgl7UkWfEM/2MvbQ0eN8rDPYdE/JV0cCVitDVdCMyGSJj9LlimlzAChG4IS38BaksAygDgaOjXGNZ3j5TQQ3bYR0k+1W8C1QeoWAdurh6O6omtauqxlEvvOAbgtEmlryzr9EOI8kfBdDlAyTacM8qhicj02926s1RjFwMQplCIzUYQ8nUhyGnOwmhaN8ZTqWAjQShA3wZHwLU8V7wYvycVdd2c20zvfnGtXT75o20vrKUtrc2YgbVySph8xq7+sGIRLTfGpUdmEYVJhOIW9g9CC3BHDTiVLQ52WX/lOKCEbgL5cNrcWOeGLx6fvQgRhK06SoNsZW29+JHEE6ePcPg2o3+OHtbMb3HY/h5q4WkYaU+KibIdD247w9mJpY0zzsBMkNlSdIT9yuwA17JJKAlwwUzKMCjrzINHfIanSVztXintLD0EFzuHg/PeVckO4LjXbkC6uSZM4uKx5gwCkzYpujvhutpkoI3Tj6SQYlKJaNgZXZFvxeeROD2xPy5pxN57llRiqlS6FwercBoh/ZAbAdvyH0d9cH++L63vw9DsG6+TlpavpveunE9vf7G62nu9q20traIVNlApHt6dP5J+jjOAubwRII97oXfj9M1cN3QpC0hPNo/Grd+2yID+RVBWBbgM3bY0V/nlIQzDH/zkBY/mM2fUtpZYge09g3/0lvXrqdR1KtSRfYawHtTTcYMNUzpgqaErmhrfDtGebsYDFoxicDtFyRGYk8FhnylYZnBdAgbEqV8to7KjYs0Ou0o2t5uJX/0SNK7duI2ALkfQYhRJtIgHmV1/Vy/cUSrdhzNNukeDNFh/ZaZW1wBiSRBFEeeG4eEZW8XZtPGIX1teSWtL62kNeL6ymraWFkLEe0yvZNlsX4DfDLaGu5pqBLaiVGPhOj4g33AoQpxdCqdPM781TdfS/N357hfw55CqsDo2hGtzS2u5HN3Ge6n60LaL36WouQICQuMqk+Zwe0J7sgHIJPpm7vRdqOPYD1wv49nYvx+sUjin9IWPon30u/VV16NEyzbbu6KQQbjiz/Ups6F3lzMxVCnoapzv27Se6Np/HdPmqE/RiUdCQL3VlRyYJXR91W4/z4qJ0R+Om2dOYlncD+JgZXFrwaqy+CKa0ahIhqvQ7UhobogUubzDA55AQiifZG5x7ubd5fhDXQ4dfsBWIxgRtHezlaogi0ISNVcN9LK8iK2xRyEUeVspRVUxuLcnXTnrSvp6muvpIX5O2mBPB7D5WLkt7/1XPrMZ34vvfLy6zDDUro7v5gGS3fSTUuK8sWVZaSLu9g209rqGiO4HYzSjvPrnVdRmsm0qjV3l4GnjPfosx9atVB/Et6fOcm4Dk4RkVlawEDVRFakgaMYkOAjtle4lQBcKXE8zdp9w0p6tyDIcPEdDu+8D0Yh9hK9omlu+777UiVVUS/KEAt89xPdEDQmHLyvUihUFrZiw73lsz5VzIo0PQ4RGl+MwXiqCJkCTMV2w1AflKPbgQoVh0vtMm7VgTzi+tJr1+aoH4bBO3GuQBvDafVtGGUXYnXQ08tLd9MScWX1blpYnEsbMM5rr72c3nj1pfTcM0+nN197Lb3+0ovp+rWraWV9DWZYSlsbW+ncuYvpiXe/N6bF1zbW0vjMGCMyu4wGNxABalpcXguDVjXj1kmlhxJTg9ZJwS3gcc9qEFcpQr/sh3aYi3brm7uo2YK+Kz2Usdpe9i+aCSaj05mpeM74RyVrA5Xv9fzM7iB66aVXwni1br+SzLvvcoh9IveFiiF64z5jcF/ZLl41ng1Riy97CwmYsFaTZIbMB/lZz6bKF1nyy3ylx9ll1bjMFrYWt4aqSFTFOIsZX8lRR6zhgEDb8qfUlQSizkPtlK2OSmtXnb0Igf36Xv3va6e6nRXdgcit9ZX4pYk1VMz66mq6e2supNOR48fS44+9G03UhUFeT3eQJotrK8RlYO+mUfdgOHmGYdra3kzuyXAPiq53Y8hFO7cXyCDYQIx6jcgrMNidO/OUcdINVYdqEkbnPVQxMkhMFZAosVUF6nWJvdrSwPT3/zppfKRZqpjSBsi6JPpW7drTxXc7RRi5SFjbcNtomMS8e/XFF1HlQ/s2kNhrc7W8e2ZjWoH6ZMYqCGvAJ725chNXvcRwZLwvo4ErmY1m7IlVqKSEaWH82QT3OT0bVD77J3K4BDIM7l91L6dHXm0ikl23ccueRVz6Voo4XxKroujdAIx3GriiPX+X6txArvuavzBBvTEfsNaKOQE9pvb6Bt4HhurKQlpfXkqriwtpGfXi79/YaX+h4Qc+/IPph3/sR9MDjzyYTpw5k44cORZ1anzGpmkMVSe+3N7YgHgNPYTmMMYf5cUVMDSa9TQxOZqOnjqRdgH0yvUraQWGC6lHFtdoXB8SBzJL9RmFo1+DVbtro02/S5y965GH4r1eUiZIiUP6Hr9wURLW+q3D74b90sD6JZE00C3+zjPPRT2+EPd6Xg7SGOw8i7PgjDJU9K3US7ja+9EzaQ4YJfLF/2WoGCKCjBCXXKFAVvcCkvMe5DfN95YKlgGpjhAlzekzp8NgdVSGF4Ko3lj3/LFG6F/d4B0NOapzksvNyPHBMs/RCnl8WN/cgzgDIdJjdzy2gYziBJ3zGRuqAlSbx0attjaxKfxONm/5K2CCocnxNHFkJh07ezKdung2nTp/Np29fDZdIB45Ng0DjGFoj6bhoeE00nALIm6xcyeI8ME+Z2eHqcszSohtR2o/9ssC0tAtkU7iZ3zJmOIg9qUqAewDjLqFxNnl2QN7xNLE1EQMFKfzlQz2tZofEdUVnrU5wsjn3ql7VV1FSMN3nnsuVF9WjVllWFcMYP95jZTqPqTDfszMkWOVFrTM5JZJ5OQcDdW9mXrTKwbpDdV7GSimz6k8fHzyyiBOxytJhM/vXtTVDdzR+ASANLclqmJitJdlFdFtxH8n2lNSMQ5ArONLr39xHRsAt3V1M28Q8gePWluoGOwLf4rEBbWFRYxO20PsutHIs9gCYbThQp2/DXx09kg6evRoOoZEOX78VDp1/GQ6Mn00zYzNpPHGaBoZGE79e7W0uwVRNztpcamVXn1jLv3jX/t8+jv/4F+n3/jdr6epYyfTpYeQTCdPpIkJyjSHUA/u/dDDoE9cxUXgCNjfuL2UmqMyWrZHhpFYdDkYI8Q9uAhsyyAgQu8uM13Gve+c93HCTnvDek10sMxOTgcd/D0dGSq/y/UF7Yhe72eG6t6Q2zrQKgEIIb+1wp5gBsWUwcaqBiVgTiyv9wVMsCibvSWYJIzW9TBK89pHJw6g1bXUoN3S0odBwrOhXLRFR3HoGFlZNYXYDYCpH4b77S99PfU1B9NWB+bAhvCXOp1J8GwxP41wvejqjRtpfHo6Tc0eTaNjefOTPznvjKRG8cToZJqaOZFOnr6I2jmTjk2fTAM79bR1l/puLaTV+ZW07q+ar7VxozfS7TuL6d9+/dvpH332D9ICkuryyaPpz/z4D8fJS37s7ZrU+Phk2F+GwQE/Wc0EkPj4JEiMWnrpjbf27Q7HjjAbKmKHdwN8EiWkH39BSDLriusVgdZgkPyBeDfsO22Tr37lK8lfP+2V+F7zgD2QGqZFes9z7/sqzRhwEaiDCo0EGcMXIRnKNN+ZRrH8vH99e04xrx11l5Y9WsGIdG1hijgKY+guum/C4LyJK68aZAbLaaCJFNUQUER6SAFZEFj+xW9+NtUGURuTM6nW8Hz4XdTLelq6uxg/KPT8d1+InWOnT54JIrnoptfThz7fXdlMrfnVNP/GrXT3LQzbDZgWFXLtxStp4fp82lrdTNswht8wOzV//da11MGu3kSV3KTsGPU9dfFc+uiTj6fjR8aRGi7gNYDb047sb/wf/dDbEFfxIRgSYnO7SFdvr8bH887QDlFubGzU7gX6Y8KSGw3Vikjuw8nvswSortpk4s6jLWIyDuZ8/tlslzgIZTCZI9d5UJ/x7Rjj/nfGikEMtYcun/2Us03Ulbm/zARIQKdN7Ejmlvde/S8kSnSMirmn6rhHDERDvsxiNqXJafQunfJTCL/oG5ucygYcUsSfiW+1kTDkdTVX5lTN5FVZmIQqZRSrVLBpN4vsn/nEh1EJbgZqoqbcdFxPa4tLaX5+MQ2N6C114yu7z/ybz6Zv/ME30ipifuHqjbR+Zy61F7JaWpzDVb55O1175ZW0eOtWWlnC2F1HbeHOjhydTSff9UDqw9aYOX0m/dvf+GyawGX/4fc+ni6fP5lmjkxi2NbjdMixsZE0NjISM7wesLeLEax354jXsddI3djupBevzafnrt6OBUw3JM24gep970nffPrZ+IxCporpffvrHwiPL/rK2eKsxkU8eODevTCq+NhrEnbKbnrXE4+HCyyx9Ii8yrbSQhwHU0Td0iuqymnGMkE7yPrCK6Kdb3zzuU/XHoRJNLAqLnI3udeIwQlZr1ZBLSdT+M+ga+etUd0Z9URDir0uI62Z5ubm0+YKagfX1V+A2AFxSxieO9Fn25Q5gYFRotRwKjrWWqhn39Yhr9ztiv//4j/+j1JnHYORkdQP8Vxx9ujLyYlJ7JBWevd7n0jnLl1K733Pk2mmOZWeffr59Htf+Ua6javsJunrV68C0500d3cuLWwsp7X2Rho5OZ1OPfFImrpwIQ1jq0xMzKY/+N0vpfbdlXQe1fXo+dNpcnwkDU1g0A7nUwxcCR4dwQMCVg/J8ySF6kx5B5XeiC7rZqeW/vnvfDVtwPymq0IfxZZ56oNPpc99/ov0ASxgvCoB7KPbLL0GwbyCJU8psKy40AUO/Ab+Mn5kMj8zOXvhfKj7YAQNZ655oGc6ZQaRTrRJPd5XUsP/rdeoS+31m09/59O1hx449yn1ZC6IBBESQsU0PkUDZYx3JYf4eNCwnG5umiobZVgwougkMnZtZS3cVmcdMQzSot/e4ur6Zb06VYDstSPQeh1RSo7wkLgJ0Um9ds7vZ951EXWyuxVGmspqAE/Gn32d1IOZnEjDjPDpmSNx9vyFs+fTzPhU+ubLr6W//Nf/Jxi9a+mjP/ez6dKHPpDOf9970uzZU+nC40+kLWry7/rzr6brz3wnXZw+kkaRcGNDI2kYw3RwrJ7GJ5RUTq9nRvbI8rrqETc+1qK0r2Ru+hITbjud9PrcUvrKyzdCSnrshEzyJIxsX59BTTgxaz9ktKAB9fulY3hH/AVuuMYO/8C4OOJKuTjlEUmtvbWA6//AAw/Gkof0yxlzpNqgU773Kn3tSpnPAH5lyopJZLanv/V8+Zkn7/PVuxwyJ+dood5rXljL73JQamRpFJAbYBrXKSSwx0woJUYYiQUYWcYTEVA/ybSMfj34oH5G3vZOiFDrUcIo9mLxMBilL73/yfenV69eS//1f/sbuMN+OI57OuwmJJgNl9pd49o0Gqh0M9XxIJqTI+mDH3xf+ms//ePppd/9fDqGTXP9+ddTbbuGtzWSjk6dSKtzGKp3llP7rfn06NFT6d1nLqfxIbwV7J7GONICu2QA9aO3hXAPAgq7zLLdzrOv4kcbQeQqRdzE3er0p8986duZ+UFNbH6iL0eOTKVvP/102C+BrsC9kiYTTWZx8tF6lFqx7hMMmCVHNWBtUwZxRrtDXvGqMWu4l6YCUEr6uOb31lfFkFo9sQqxdlMl3JvJsXwQqvQqv7E3VM8ZAInrnAdikM65j2PRI7BAkFE3Tc82fs0Jm8JRZ0et259Zc2RAiXgWWXaQFqP+p97/JF5NJ/3yb30pLbZx/+B4P/ZSrTkvMjAM44Ak52Jct2ntbqQjJ6YwRG+m2Ymx9NTj2BXnzqczk0fS7q2l1J1fS2lhK50amE7fd/Gx9KEnPxRf6sdX/xiE/jxKuw94BvOhvB1/U1CLLQjnD0F6ksFuMIfXsCuAO34BHSJ/7YVX0joExH4O3DixpVzwO6QXXvgujOPCH2qzpKU23gF+GSiDyklITdmMD0dTxoVLCOGFimyTSL/yxhsxS23+CMEb4I+r8f5QtRWReqr7KMPVEGwrF2biO/bgSEki23Mnq+xXYmGhiXf3BgGwDmGzjJIjAs+hI+mHwtPDZBwt8bv8MIxrHhp+7gMJXRwI0CuwA7kKK6+APnrsKHWjv+t96Rf/5/+71OoOpO0wdPGoGPWeSDQ6NI6E8VTlNoyIq4n0uvjux9LS+nJaXVlKR0+fT5ff8770no/+UDp/+eF08sKlNDk7mzqtrTT3+mvp1Wfy5NTS1kbqDqLe/DlZJJJuPFjIHkXAQ09pe4d2PAXRdRzXq5wP8vvim4tr6VsvXcOjyZ5JHEID04mZ1195PdSOatrdZtouYjdwB37EvK59FjxQhH64TcDJt4qjxFVsstLqwMqXiVfxJg+kB3VbH/9bRDoH4WlTQoleo8LBeoPGXJVGsY2xMj3C1TRWmazEwJWq7gl21JhDmY8Q7nIZ88l/SAmYpMoZu+ThehGxvu6G6EZ8TqGE0QjzW5I9Rz6AOYciPLEKXfKZsBkNE3hH9QYjj9qXYbC/+89+Iy1v5XPltXHcn+r6ziCej+ehWs6TCLZrRXroqfek6/M30re/9Lvp25//TPrGb/9Gevqzv51e+P3fS0//zm+nl5/+enrj5efT8trdtLi1nJrjg6kxPBBqcRdChWsPXE7Ziydhjp1q7XySkssJqmLnNFZwuz//9WfSHniQ/EF84Jep3K/iwNHiUyrZNdEXRHdwwSQS2oU7iRdTBr6XPtxLInGr7ZKDzCVxwSNSxMVACR9vuFR07aVflVbFCNU7YuC7fHa/b3CrGWNtJoDIhQKEfBuhEiD3N2QmUyLyTgSYHh4KctZ64zNERtvs7JFApNzqHgxd320QrOHm5qRcc+Zuawzjjbw+Box7OzFDKVIw89K/+cI30me//p20sLaRNlvbeDe0jfgIgxc4ggmxUTx4p430eeRDT6alnbX0yovPphvf/U5afPO1tHTrWtrZXALurbSKemoPdnCDJ1JtBFvHHfcgwqV4ZzrdwKS9IxHD/oAoLg14Dq2H2fgbfqvYKF/+1rOp3dEuKm0JehOLdgwAPaKbt+diIGh3WFeECq+U0lsJNUZ+51kq9zjPKVEP/ZKQFhE3DiFtERc4neZXIhhixpqg1KuasbyFDuiXQ+AXkaWEq4SHASaRKfJIrQrRfLyUKaxXvg7eBqKKQaqrOXobq/KYH3M+0rx10sndXHGWWmszdo77u75+VukUumVC3QGHzEUFJUxeRQ5JjJzPfuYz6SYubD7Kiffk/Tv/+N+kL714PS1vbqWtzVZa3/AUA5EKk8KQzmHGYX0QuTbcTO/60FPpgScfT2mkBlOspdswyNzWSrqztZBqY4NpdHY8DU9ptNaQRjKGP+w0EIfxOHsrg9M4I1Yi5u+YWzttpA1e3HaRnnv19bSxA04xqhX4ef3GP0Y/0vPYieOxUcj+GEPNAKedlTH0LEyPX42IAH75P+MoSzBDxrVDWWYhv8/8ubblfTCRiIy8XKnE8jFoZTreV3Q3mO4AN9qG7wy1y5dOf0oqqrMcfVZpfXKqyIirAAdARPJU91FB3Js/u8/5nXVETVmXokbm37qRRprDjHhcX6SB+1X92ClsFO79SEmJZuEdkRDlQU4s9MmE8Srdnb+Tzp0+nq5dvx15NPScoPr2Cy+nmdnJNBtf9e+SH+QjcRxVwXTeA4dRL6pvcCANTY2lwamRNDE7lcZmpvBiRmPFujE8HG62O++df6FHManlhp4mdk8b2yN+PQNVo3pzg7Radg218/LVWzBrGymS4vNWzxdp7yobxIbSpxtHcgiTKtitjrJAfx8SFUnqHpYKtyEN485BIj5kB4xZGD5+FLJ6K+H5czf+KP2fPnokFikDabQZeLQOHjOTZAbJePU537tWpLemeqvU3LPPvphPFTDmxohyS/VAKJ9yKB/sxH6Z+D8HEWG6TCXS8jZGkOEzCBseHkpLy6uxv6QJwmVAtxMqEv2A3Pp3qQSGLm2aCkk52G7sBEMS5Zle2rMdcvUjof7xb34+/cPf/kK6u9VJi8vLaXN9NfK7ShyjAjXkadXN0fE0OjmdZo4eT5cuPZQeeOTR9NCjj6XHn3hfevTRx9O5MxfS7ORsGh8GzkEMYa6u/ahmtL/U+R1UpyPO2VvVwRrP124vxFaAAmM68FPiqLIPDDoE25QTcHkBlgA21E7ZU0W92bO0qBjGvHnzeOCeP+2e7D7n0W+631p77458jWi77DREqA4eKilRTZT13oepIQz8s8UMvmlAUamUnHCganyOGPwKcLon2NvmMVTSJcQOIadmRlHMyyXRP2kPEBNjE/EdrCNlOjZF76S9Hc+WzxNRWuZ6KNr0pvkphG3EFD3BUaVAoL9peHwqHT91PDoSqgixLlL7a0PpuSu30//lH/5yurO+neYXV9Pc4hIj2Z9l3QlvSldbj2cI6eXm7OHhsTQ2Ns11AmnRhKGzavHctz7sKU9QNH90hhHsntYtDWVcZI1voAwGuT6P5wRhHI1xciFMQLfgBdWJ5ZUGFZa85388IL/HEeegBfh9l4/qjD4pZehfNdkYJBLfFI49KT5yEU9O3MnEqnWvQdQY8LRPXnkgNp0rRbjPG8qkXZWHMcQ1zsEjxT5Hv+OtIbcXGXOUOQ6CzJB/VQlCcXWMO5JjrNOwoyEAoSNVKOsP4u5h1C1DrMWlhTQ8NpQKRrf7NDQEHR0ylJZ8HLdAftvLbVhvbl94qgmsr33tW7ELLeoXBhuLtmExkLsCY/43/+2vpVeu3k4LtHvLXyvHHtqCsBqbnk9mnc6l+Ds5OxC9HxjskwyrvrZh87TWWxjWO6m90XJ4xy9ueDiPS/ZtmG6J98srm9gSusLOjzAqY3Tm0R0GpH0IjGRYlaDRR9RD/ixTtZ7fGSvbQJxaqgrxnqvE9r34rgx7o98x3b5zBw/RiT337cBk9kWuIK/1VSFoXD5X95kRc1pVpyEzCb2Il5Eh31fAVRlNr/Y7VMauMd705K8aCZKBLO2U1cXlWPGcmZ4JPT49ORnqRh28DVEErrW1jVFXgkOwPlpIfg5piHNio+r8Lew6xIlvV3jWM5IIGqaKYAX1Hszy1q05dPRMeuv69XTtxvXY9Kx6cOVYZhM+mWKnhfvc3gzDunA6nHY8Y7VSE9swuYjebOFBbawjQbBJeL+0sZHWuDLupUFIEekRJyQQHSCi2LRsy+WrWBSv2nMGvw+OtasY3TmPTBD9Mo/luVqnENmWk3nixyKqZnF48tTJbJwjkhxkMb/SBRt6ONIKQJy8g4WjnLVZrmKO6v6A5jkEVUyMFxYkcwQBq25NE8B4dxAzo5QA0HCepKEhAAPEANRFMPeM6mWsrq2k07OzIB2RvbedxaJ5+N/vWkOlAEcsMpYi1nYr2DK43JRy0M07vnICy22DtuU+i9icDPFWcYtr3Vr6xA9+Io02RtOrr72eFldWsFHyiUBkhhk8GchtjJshWfxhps31DcQ37ixGtZNTegu7ne20vLyCzbGNi9tCgmzCFOJAool4COu2BBhv/0vEDHSAm11SGCdwbRlVeJYCjcFGqMM8QUdBM4ADP9UIc4B7gwMgYz7jK06qpD2qie+fZ48cSZNTkwG/tFFdqq4dCEpMpajqS6a1DiEy2GYVDRWzBP4JMS1vzJnsTC5kCG4rC1fRFmJCh7jPoUZbJliXlrEc62iIb36pZxNi1OuNNI3V7Vf4jja38YGB+HVP1YyQDxBFSUzNR30Aia6mVdL5H50QSCs5WHzKGO6tkBDOO/i1X2tbG2Uw5jFW7txNZ06cSA9cfjjdvHk73bp1M91dXEzrEN9fgVjHwPW8D6/uhPfr/EXee/bH5pZnqu2mufm7aXVjMy3hmWxA0E450RcEAC6ZypEeBBAdMBwIyzgjZOZQ4mT31nTVjZ6cXp4/DBl2WZnfvOHdcK3qyHSqIgyHBFHdGDym1E1JbuZSmrj31+1bsZd4D9vJdTTKRB0wt1ejqsuphEp9ea2iz4ZoQRisIEcSHcV2fT/NzmdAtZTzREtuNKscK7BSJIhWN89xTwc9oyPwpQiEoBphEmcdo88DZTYYrfKaB/G7sEe/o05HZiCKGKOJaOfdlOMZZzYZX9pTaR8qyQ+inJYK99mX0Q6ezWYrtens1korDVHX6VOn48jy1968kq7fvhUH2SytLKU783Po87l09eYN1NTNtIYNsoS77sE788tLoVoW1tfiOE29ByVUH3aMo9PoB2Yafs79xHQXIMgw1USauBKuwC112DdnaHU5W+DCLxWVrHqCvIpBqKejlKqYyjK5nqx64gsE6peMniL53HPPhdHrBu7Yn7KDjcRALLCTHEgSPmjJn0sEuuO6uRXDZE/HwX1wb6hdPH/yU97ItY7g+BIf1tHGFSgBNngxwhZcuYNAEtBGSyEg1SKP6QY319ToQxux6Egb9TNERu4ao2+1tc1orMEk/vBPHpb6/9bgaYixmZh6hAt2jfrVvTKZHQxYSLR9R6BSxFR/184+uPNrC/vh0Qvn0onZmTSKgbiLxPJ0A2cm9Z42NjfSG1evplt3bqe7K8vpzsLdtIBKWYOJV9xojffVQs1Um497xb3SUkR6vKZT4X4iwT/SJQTvEMPbSLTNHYhDfke9TB04LYku3qzNHWga8noz4tD+25fAI5JTZnFORUJqb4Qkldi05Sq4M9DaaZtIj5WVtfTcd15IL7/6Ggb1Shr3o3JPdxBj1AdfBwMq6bNRnYUBlUWfKoYJyEj/zvOvfLp26eKJTwm0xPBop/hQWOubTHbITsSVeuJRQshENkKUy1UD8Y7/KrHqMFIPelpR/IA0CFvHgF3HhVyCMWqNwdDrTq3Hj0jDCgP9HvOE2KYqCaIhKCwBjO0icpyQczuBolpCx9d/EMndaTEDC5z+eLNzNB4O/NjlS+kMulpku0dWs8k5G41eXe1hf9sPPT46ORFX98Y6odYcGYtPK6w/Hzuef58m1ktgZhEsw7lBymswTFzzaUMyBgM5bUhwysk40jbPfNqhvBUivnV26QLAnR4Q/vjV0cjDM+3ET8bz5yCRIcMwBce6157tJm2COckfEpj3fu65tLyWXn/jSnrhuy+n+buL6QrSs9kYiv24ngYZzEEMqRWMkWlnulLHIJPAE+4Kg5ttyUxR7kDVVMHCclgwBgBU7/LVyrPkqdKCI8GKCIyqyRPlQbiKwfkFRTfdiyO1x4ZH47271szufRNCxjqNnE/VgRzTYKBxD/FF/4rEwXozRlJMwGUQQgzv8PCvPvt5rsADLB4Lbv/iZOauh+nUU8NNT8Aei1j0SyZXMjWag8Ecft4Z0YP0aFeVgCHnAMwhijE4AneSyT1VGuQEYIlNV95SrwwWH9Sbwj/THATOGIdtQL0eVeHUfxy9QaZK1fguD0gqLftoXzXQlQ5Uk9UPUUkL31k6YDPembtLXEy//4U/SL/6q78RaWG/gSdajvqqdrxW0RBelw0L8H70hQDZifJqqK6GLH3yO5OrN1YchivI0INw9Pt8/dYtiNWfbi4tM+K6sVNeGMacJ2AUCNw23B1fB5ai1SDSg4hlW/6ahDO2LuUPkk+C7qEK7IfXDI+jAeLB+ssg8ToG6PDoGBIEAsJI/VhNXge5G4RZhtxmwFXXt98RyWiVEZRvti1jVRIy1jyExT+n/nkXG37sM3++qRjZrYyWkxCqT1WOtLc+ssV/fmCu+sgwI4W2tukXsNAGKAQPEA7pZIj+kbfaTmEZJVfGPfkc3F5Dnpgup1SEtxx17KICN9vpX/3Kr1MFEkfmJI+ucsUgFe6rIHg0Rn4gV+VIjCoKqFdDNEo+Oy33V0jL4hdkRT1GbQYa4T4apU437bpK6q9UiGC53AUxRf/kCBKBEaseVnQ7ymUNXTz3l9hO2Ek8e4yWCNc+EK74RFR9DfLzajMlyROAEiXK4Nh4+vv/4lcwYrfiRwj8zR2SQ9T7M/mDxBpDUWsoRgz4D/EbE1FUCEGcqdWLAYqoX6kT8w0SixjGO7eAGTgQY2Av7iWnBrvHe/lQqXZDJFGvR6cb9MbcVuGPFEyMo+4YBKJX/MocMqjSUkJmqSUb5P7batVe1B6MRBAuU4QTMH2retaG+t3PfYHkbON5jczmELCe0G9j8dJGeRfGoVHC2AnSVUW5IGn9ir0sBoOR6IA9ya4aQHN1p5go9Qs9p8HdpTU2OZmW/UYGgPRIbLbZqGGwSVR3we9EG7abPSOnmhWfGoyOfkdVPu5yFS/DvO5N0f4QPj+KspzjKDYlgVAR6/exr9+6m16+8lZqY4T2NTBaqS92lvGeXtC8ssW1Yq+mZ6QHEUSsfeTJHzKSKfNPuFF/vOR1bCpSzTgpRkmloTjltYwl5qRQ3Nsm1Ql/uMy8DMkCs6iaBurO9+R9KqOoHU9rdFa7gwTQhjK/QdzbptPzMS8D85OBdmjD+vgvmLfMb3tKmXBQqEfcenLCtavXQxpllSNdLJzzGw32PkJFdDnlIEPZgp3jOQN2IGGM8bU8CM/vDiqO0U17Gp8LqBh3g3eJm4hXwfFkHb94s9yKH3Bpulg35bLr5UjNxpOiO59+lDcMC1bsiwUnIeZp0w3G1qUBmUccRKech7o0RobS5/7wa6g4mYhKQKbbEm0PkRLldWPzT4nwWpzTrulKHHLQdh4YwqWaCQlqHtMppGoyn597ehBgiGwqEefWFWVLAoQkoO5qQG6sr6d++qXtZT5tLfunKnCjuLi08/a/ss+USPY9GBKjJvoVjcHEWWRwmxnR9owZfmABolA/wPmNp79NRgendlSGz1DR0ZBLEawgiG1nrSxGT648TkbsCUqNyiYJV5XRB7f4gk5QlGdxpETpR5TenJtPA0N+qY/3Qn2e+OMh/Z7JqurARKElPBf3qNKuTcN7GLZZT8oY+Qd/UqzAukwuIyjj4it7mCG8B+Bx9lVL3046ByAJa43h9JVnnkuvX8cusltO/xP3yK/n4Q5+twE6TPsAJgYg94HYwEdmfhnDQRL4kZF5L5PExibqcdQLd0xwSS/+MkMoaayD9qzTNoVVIlsn/XE9yfFsX6WDwXNQhtwszr22jGUj0IYz3Q4mie1kn/iuPBLzRSSf8FXlqnTxqyflebDOUX3uc19MnvWSHRYZzPzCHcUcNJnD7EDFPfuNCE2ZsWIUpQHFeA8CBF/GMKdikc55FVM25bSxcQuXdwJ/XcniJuWxYewQP67C/Vt3RdWRL5LhZu2dauWzsn90pSWEi4teqxMTKyS7RpH1MuDStvZDjCaBAN8K+m30/a9/9nfS3PwCrrGMCUkA1X1R9ltGi0FiPxW/2iC89BTmUEVcZZxsrEp8ug4MMoUIdy1KYzjvDc3RPAF/MLAN8Wy/eKGxa3uuJMceDo1S8msvTExMhJr2vT9Q4LqXqkimC4aEBlQVTBEkpR/2x1AZnRVjSGn7Z3rYiKQHH4gVu8r9KpJ84e5ywFuFihcMVE+g0/yXKyhjzKqSZs+irJ0lm4D6G/oVo4SmvQ+IsLLlcnK56Ud3Mn63D58+vkgTaQFp3jmfLXaNxTyVrdcSYp56ddNEYkyA8SdjxfpD2Z5tx/FTwCaBKB7SxYP1nIqOkY+kKGj3xTevpeeefwHbZDf2dOgGBrx0J29NBPm0KyzhhQChbVQj1GBaPk9VTNgmLEQflXTaJCEJrIOX1m0mGcTbLPEsmwdkSCjTKSOTeFSHDoR7YDyF2llTcbaORzflaVHSBFyEt6TUsjx/1u1/QcaeUNEjt5XbzDHjVlgDvwyGL//h1+l7lmBVMK8Bjw9rl8Y95MWYkQLy7V+0TiYr9hoNeQUAF/KIcjhFSLeBzDyytgaqu9d3kRRTE1OxgOavc7u4t7CwnIYbI4EYWcW8NhCuL65YIxCAeyrCbVivh3eDg6gI10goF0dWyrgyFiH/SKFwVKPJOkEgfXH3l02sU88fPv9SunL9erTj7wB7aqNzNo7EgBnREycDUK3HfIrkYKQS4QZYKBghVAwxH5oHgzjCadOJPiWv41zwxZGff9KUT7yjHuoCmyYEnM5Ka5wKunjRtW/CJDGdTvaV5TXa8dfNywBnSxUZViEVG5JKtV9djY7FXtijL/y5409wPOdWg98fb7qDIRt5ZD4ZSUITwDIKByj06SvXiCrKSnMnKg7MTJA510rinv+D0EATR1TJcETVmCqhn5EwPj0Rq6lHZmaC2CE6uW62tyiMjcK9I0YM2W5jAK/IUUn9kZ+OOIspkoTRPDKQ90oN4XBECCLdiaseQmysBsz8HQoMiMp57cbt9Ox3X0pLKyt4XUDpKBdtwISTkjpuroIz++sS2T44emULcEBn9eZkzhD7MIhbGlULWV3RGI2LB/G1P3qB12hZ6wp3WsDou/hyQVFpZH88ocCgNPF8VsvEqQKUd6ukU/j9DE7rNpKcpVYJq0H8ZPrde98bgsaUk6HjkxoG2be//Sxp1GtfnZ+Q+wj9ulDkoSKRkhMrzjPaGZvI9yK0jCRaj4yg+ggr2rJcK8SG6AZxngly+9at1EUtTI0Ox+LYZuzrcLim2JsZljgU1j32LHhH6vBQI4ihWym3uxtMuEWO7TrinIPxaC0JBBjAZdslrFwVzTFwlZLkcSf7y1dupKsYsXk2knSAkLGVqH3AEr8XKMNEfRS2j2WfYpqc52AQ1QHMqj0UDEH9mTEoLxHIp9rKxIR7qauSzoFqYuyKL6WgsLrzXnvEMt4PNzBcgcOp+W1hhAHr8aMJuV6lfNQomMBWhTyo89U+BOxV24Qq3Tq07fSa3HWnF+nwj+kBuYgQVztk/WaMzgG9VzshEuPm/kaJjrSq4QpAxeM+gMQaxGkyip945NH05suvpWMT02kQqnnOV/ZQBIiRicRwEdC9pNapjle1xJKBo5x8NqFnEO2XnZYpKukik9m0RAoPgUKma/METH0DaY+ReGd1I7145a106+48faDPAkoUF27vo/FyricblNE3OYbowMiLbKjD0rhUzeidaKxWnpaMaZv+SUiL+8Wd6UrBwCPN+i7a5l5vrr3ZCtvKAmLH77RVZx6TblbTghEVRJXYpII8MCTvvSFgsC3xUN73pkekPvvolsnXXnsjpJV1VtstlY+RoTqEzc5wCaDDo/FfVOxNHsExUriazyixg2kkHPl0yaI8CN7bbKfVubvpyouvpksXLqSl9ZV0/oFLac3D/YN4AULuOFQS6c6k8hhwDQ2NIpJFcmYK8+Ugg2QmMJ/wxHvKOyIlrtP9Bmdv7YGiW/f9Dh7DtTvz6cpb19MyarCGarHeGCAQxb7IMBLVOmXC2KmGmuBNqIjACO8luDZMGK/UoY+V/azM/IYgAmlhzPPKLQ+hloHTdxqgzotUhq+/3qFXFPMlqBg3i8uE1q7tET+QgNTKkje7/YrYINMfEaShfTFGAJZQKzxal/D45rU3YJKAybc5b+yWV+UEI/gvGvKZl9xRTVRcNRJvRVJkp9EeApkYDXN1m0CnjY2ztpHeeuWNdPzEyXT01Ol06sLlmDcZRd8KlqM16qTDwyPDabvlQXt6J3I2aqkFwkQANbuZSAhiZjXas2D8C5hkkApGjW8JkmHnqpGtyPcdEmVhbRMmuZ1u3pzHzUTMRiYRLyMpibSIZOA8IFyo9Br1UqetyNC9MTwc6pEZA/ncx/YA8hrdw3tk9ggufWY4iezGZSW4dbr3RbUXhOdqPktahyoX3uK+ZGby5wNvlC4VDnLfq+tBsA7xpqQVlzmYz2clowzs/hY/V5V9XMcKCUCgH3aKO2Js4PHKg5wcgYqs7KDhAwAiraoMtZI30dBJHp3w2oEQb73+ZhqfmU5TJ0+m+Q03GzEyRsbiWxt3qmXEO0/Sx4jJJwuOj40HUe1ONkxtoohvcxTndlYGCFuAPLmzGd7wzOwPgHmttuxZbxjMJMoEy8Ayt7yaV0fnb8ePHmoshmqhPq/VDygFjA4GavXeoAQwOvI1zp3hjVVq26A8rBZ9CleeIrFHl3LLK8sBj/0I6UgUXGO1CVw4/BUvDXV/9jV+5t56eKeRb24Z3m+LgmnpujgwT0Wngyu5AzfUXeYLQHpCSA7xwjvhchfeHghWbhp4baZyEouKoiFBti4K3R8NId5LFWOa3Zcg2hX0OrbOrd4B+XgSU0eOpYnjJ9ONJQiyvp5W6Lybjdp7dg6ORcRarciWEbx6OJ7njkXdwFWJf/XzBgav8AbhCXbQeI/U4FVmcm7sPPCa6HtHvCU9jWAJj+n6XeC86+nRS8lf+BL2ysaBVWIOI47ulsjU7eSbNoxtKgW0SxrO2Gq0UndmFAeZcshRmuEQHmc4f+jjH4dYeTTLEAbbkEFCTTIolCa2v+q2SlSLPwLF61A7Stw43BccaE+JQxnXGoPBy2AbcY2L6eaRwXwXlwi2cxAclEW6du1amAziweDR43TQm6yHwhqnZgljqCoRADuRR2buRKTRuG6k15gOh/j9qIUbb91KdeyJ+sxsWtzaSzcXlnCztV/60vzSCmVcV9nL9gcI1vUTKGGQm+M8MOrXso6dVGFdAgfg2F0gDcQ5y+kB/0owySphgkDUaacjlP2RKDHKIaQTgsXAUNoiz21/6nVzO1aqnfZ3ck732XkTka1tUp20bK0yg4f7B254H14N9Q3CxDKIDMOF/EhVCkgaJYIbhJ5++umoR4ZXffoxu/CKW+GTOE4YynzWv6e9Ed2gd+DXdsSPNkzgIvDBnw2WwXqqQVTRr5K0EeT2+4J4j5rIf+Xadfot8+V8/YwT3Mw+PA4QTqbclhXnyg1VQ4ZwMXmuGMWrM6IxKrY7af7WXLp67Wba6x9ME6fO4ElsptvLK2gjV23X4pcfVBNBVADHF4rVYqefZRSnqe2Do9pRGxxMEDG5IxCFtpQ4FQwizuYz6EgL7hTl5pPRKvi9antkd7kvzS0upjdu3ErL61vE9diY7eG/7nxzA3VIIIJuqsZm2Dw2VAZhsFEZ0j757LfDfsIqTrUZ3JLpL38CSfrJn/xJ8hfp5OmTQYRqS6JMUZfZKGOUUZQmRueHqvNG/Jl7f2YOOxumAgDScs+y1/TOoYRdFy3flNfMJMKS06AV7rC0rt7RFi2ECAHhGig9LXoXzCCCqSR0svdlWkTskW23IjISl1ErA8PD6eKjj6a7q+t4Mf7cRz7ozu9nY93CWqnLtnZjVzsuJCLUcz1khvhpjg4ehVb8gOoPpOhZUFb9LPGC+LRrXSE1QFiGjcwgPOfJzJsN7RIh1KHt5LPL5c3RsXRzaSktuUu+7fnwtothrGGpvqeIKkpPZr8OQiVBY7KL93oi/tqn60peYy0JbnfTtsass7ff/PrXUU2DaXpmJj32+OMhpZQg2WayburkKjMaxIXBHfxKFvPGLDSS0D7LaC7zS1fhjNAD4/cG3kUzDqrcXhXsg6OzovGbb74JW+e6kHSORG5IsKCZvPqnPIuqgqNK4sKFmeOyCvJzTQ+Uc8Jn7vadNH3kaJo5fia9dXseJtmITyr8CRBDnrA7kAZRDUzgcRGeAr1DeyJ/oK6NAQIY7S23FkQR2i/75IJ/SApHH7Bl8xV9SroSUn4f9B1/hq5T2M64Wj9IjYFghPDXsJ0WtnbTy0jAmKKHQeLIKpjEbZpRA7DG3Ih4IUbwXrVFO/0Y3B5srMHtz8O6XUCJ4qpwA+Q3GvU0Qvrj73ok/bV//99Lb115I02Mj8fPo3nMqIcSu79X0yF7Lwhl+q3bu62Oxm7zPDZnoUebeIUgwtXzXnj24QIHSmL+j0EVKQ7kuIfp6VOEfWkCrkmK8v54MuVkvjvgJVzryNETegRIT9BKJ1vVECPCg/+tNMQ9cWttLc3jJTRHplJzYjbdml9Ia54VgmRYYpQqVtXPe47QYLgKQABQzPG2hYjPpwtgC6Bn3GaX5xLMawfIGxIj6+noLI+qArf3abcIi+6yhlY1xyPMFTIFP0YMBeOHkqyC8uceeDgdv3AxvfDGm2kVr8dPON3qGOtB1ktB4VRyRACOQBXPrk9peA4ONVPXXf/01SOs3GE3jN3ikeLnLj2YHn/3+9J3n30m/Z2//bfTw488kl548fm0hkfVFE5qqySDvGs/wiYBQHeoxSYnCQbszkYHnaJ/JTwRSpwGYIR73h2EimFUt4Y8YSaO6FNUkdM3W61Q44Z7mMRgmYjVc3m1otgxxt0OKmQtGGM+rSwsp6EBz1Otp7HZE+nGnOe6t/FCWnHGe+htQmWYBbJLsVYFkaP+de+lhIxZT5AWutBIOUdtjJ4AuS/5U2jDjF477LR2FpegSoYBTnNpfBoiD3rdPN7biPDIUELxTYi3urEeba2Un3HGCdaAoYwKOUUxVYd1qGpjpZurWx+GRkfS8NgoEgXPBrvBQTU23ExHkBYf/OAH0z//1V9Ns8eOpfc9+X3pyNFj6eZbt1OBmh0fHgkprgrZgStdAHUAxLknMIjfJLks4TYEfx3Dn6mrfhFVdWY/QgJEOKCU4SD9e4MDNvDgfXk11Sp8NkmJq7Q2oG5yZfkljZo38mc1dBDyewXS8NgY1rqH3I6mqanZtLUDx8+eTG8hQTaQHnKhB86FlKChKkb9ZXu+8z4/K85hJhqUWZQCjvJYHaZdr3k6nvyOYurxx4A06HgISRQEJ7sjUXXixib7wet9hqzappZoP3pJnY5af9POtaF1GHUJ19MRhiaMVV5q4i+Xl0miFuvlRgbPBix5lCJIJlVOk/sHLlxI506fxqP5enrs0YfTAw94UvWJdPHsaTydeqz9KEGcn3K2VbtLL8io/SajxLYBnrV9oFwwt3D7KYZtC5P4EJ4DfObQe98bssTIocoTdRCqOsSne20NYuodQ1Sg2OXPI6388R1VCV1L8+iukamj6friUlpYXYnvZne2yx9kJFYMUgFTEawCyqtvdHUFRhUjB/u9TriGvPc5H2yTVZzI8TtyJ7Cy2omxjs6mDiuzatJj5jKQSiB9/95gOf5luPrS4vJSOn3xwbTK6G1DLI1YkRk732EMvRuAjfYr5u/uUp/qkCqyC5w/s/SM9ykky4nZ6dReXUgvffNLqVhfTL/9r389nUC6HEUauD6jHVOtYssE9tc5ERkjfrKEdtzu6fdDExjYmhH2QamoxJGxhCMGXHT87YN9DDz30IB/EfKwz7Sgt+TJ0lZp6S9/GHA2ckEr8C6PyzzqrSwIRlTQayuE9Q0B1Wlb7b00dvx0evPOPC5k/jUpDSyP4bR8bwykcrWdPIpzm/nGNrRF/EDLGVXsRjyPgqEco0UpQjZBtUuOZY/29CdGWhBUatq25RzpMQtZMoQ2kO1q3BqEw2CaRIk/Kl7GVf/miy+ldZ7XyLNEX6cfeDR1Yvkgz5wOQNQMhCnWxciOuYtu8vNOEdwcaMSWw5npaaRELd249kZ65elvp8/8i3+ZBmG8Z5/+ZkgsP0GbQx3HDyrhUTnDKt/KIBrAmdmVquCCq+89o1bPbLfraQyeouTvdijxZGALEOyTzF/RnVDh3ZjvZQSXBcCF5SwKDdRgbhHwz7xOSxjEUyQY5J4qWIELUHJu5t68Qyx/Od8PI6AaUBHXbt/Nm5vJH9+dcu0FyFBdq7Qqz/57YBUEmUc7wqtvYC8QPhw2h4waufnPvPwf9UikUAGWJy1GOW/zTnhz5bkIiWHZikENgTCu0X9G8t3V1dSYmkwtpMbQw5fSA5/8RNqZmU6thJfRBgZHMNh3g5LnyPtLobHHlxFdx+0fGh1Ko0gQf6O4HztiCk/voYcfRsWcTOdQMw+dOpWOU98nf/yT6eyFc2kCRnLm2a/tqrkmZ3F181WBfglg2GMA6O34TnUrPrTb7EvgrJRGlg/U/DFBr7HiJ4MkEA+BC+oSFU73W5/HdBh4un/EAzAjxeiIdI7Dw1lc4NrDHfPUoO1iIN1YWEtv3roTh8Q4ja4hKzNlgqDfd+TyTICKML4z9gbfx+qsbVPeZ5khz2LKSFkS6BobuI12YPo8nV1WJ4ObX4aJwL19ifp4Z7SvbweDgdKoOCfhaukDT30ovfD8S+m3fvsz6Ud/9mdTc8bDgpfSDvaKa1K24GKkUQan9TB0h5pjELKpzZ2OTE/FSYhXb9+Jj9CbeDzjeEJnJ6fSmy+9lK69iSeF52eHhEyjt4vx6kdnigHhVYWNDuetE9ouaxjVsbkbKuuN5GlzB4N9zUb6HxccEsFIREkvSgIvJdf4v1LGWWnTq30u9x09kfW/m3GABYB4JqMSxRlSF336+ht4MHfR4etpY3ULfemZILkyr9YRhAeZPlfvKmIZqrZkHtNdg9jPR5plfedklnpXtWJ+ia48MY/EES4RmjttWT3QbKeEKilj1V41AWiorgbzhHingmdeeSm9cOVK+vN/4c+mN77zXPrq7/xe+uZz307LKIjtAeqnbU9h3EVq1gZpC47xjBMxXPebXQg3AFgbDKxvvXk1rTBghhv+mHM9jYw20/BoI7115fXURNxfPH08jeINOevdBOYRDFQJ7xnz+Qe3Mw6jTWyd2JJBf4NG4cUd9K+3n94bqsFZPQuj7w8GyQEOTI+Za5LEk8yyDJMbYquAITOK6jaLMw1GxWDYZsE0AMd1caWV1nFx/XjIESS19sIeqBouQzR0wCzm8bnK19spYXV9xDmP6BjvnMcwTzXTGvmjUzJXXxoZ1D7QOFXVZKmhZ+GCWBhxpPEv12+psq1qQFTtV1c3JIURTB1f/87z6XOf+UxavfJm+tf/z7+f1m7eTqfOnkvN2SNpoYVXxUBpolYyTLjuO1up5S94bbdiPwrCN3WGxtL/9Zd/NY2fOZ/6gdXfoRmZHE/1Zj39yI/8cPqrv/gLKZH/f/s3/2bsZR2GCSSl/VeC64I68+yzqtP+OSBDwkeXMoOI296+VIxhqNKqEN285zmXi/6Xs7DKbGqOdx5jYYgaI5PiJ8DEXiADNA2OEriwQ6CtQv7u4kqcH6aB0+nuxog1VMg3xLUHYF1ECbjPKDIh0RBAUkVM3ICMILovZCaq0bNwDSfKZZ4EroKRlRfAwvAWziiSJ6F8yFAdhEAOfQlEmJ+8kRYviRjCboX004n5hbvJlVAlxtT4cDoxNZNuXb2ebi8up3nK3KEvX33pdXT2buo4le+M8ZY/FkCd2CL1kSFG4WL6D/7KX0iXTp2NPazOGXkS0wPvfSz1NWrpZ37u59J73/t4+vzv/04ag4FioRIkRz8BR+w4UMSTKkzbSztEaeJgyX3P0XAwWCz99mG/u9VNGXIdMInjk7uqDn+x3CBlAOBAvXjcpN6J37KYHsW0fAcG053bi6Uxo7iX87SSswh29TN0GZ2IDTIlg1REMcQx2BimAmEUARkgeVdRJzjIb7wa93QayBmAW0+oBKpysorSGTRitkfySFBFRSbrtO1Ad4WIyBzpRiuUx1RftuQDkMcE2Y2FxVTgpYyOjqTZmYl06thM6mDtd5AiH/kzfzb9/P/0b6Tl7b043mFjfSOt4zr7qWqL0X7l5s00PTGSTg810rP/9tfT3t2FOAW6NsRgaQ7HEsTIzPF0GuP15Ze/C2OKawx/Rq5w6q34LY8wubJsL1y19ivI3Bv7nfsQ/SBYzlg9V9ccMq0c/KoT40HwXbZPzCP6wrjlWW0SOcLe4EH+VN+r56JB/jKyo3R4NxsbbpTN3O4GnipUnFcB5rN1VJLEdKPc7opnSKeSQSKP7ZV9sibThE/p47lhIRYDlrIurnkDt7DlNCfQKpfUEWH7Vf6DQC296dU9f3k8+B9tU8G1+cU0cuxoSngYnjQw1BhI50+cTMXyQvryZ38rvfidZ9Nr166gVobJu5T+5e/9QfpP/97fT//Nr/1Wmj1/NjXpw3seuJwuH51J504cSSdPHU3DYxN0ahBbZiim/ydQXxubW+EOZzrQe0cC+HFfq1J00D0kwKkjEHM0dpj3VejtT288CAfP3/suB6sw2bpiwBFjXazMG9/dSOM9FClwkknVku0TQ+hpRtcqoyXOFeVFAFZlIFhZry6U+BWjVME8sapK4/6ap+9llFA7Jdwyiqwaag63zskqj4CQRYInbYebIQxB92E4EWWyC3qxIYdrXjmlIv65KCdDGnph6b03ZAZUOsmitL1HO4j43/ril9MG3NOcGg+3dHykkR4/cyKtPP9sev4zv4MqGkuf+8pX03du3Ekf+LGfSa3+0fStN66k3/7iH8Si5tzcjeTv8Bw94Q86jqXxial04sy5NDYzi2c0BOE76Qw2i4uE9WaD/pdEhuH9mlGJrFTPy/YZr7GPJOAtCdiD9/v7lcPBwDB4X8W3D9DJd13X2XJKv4fGaJQGYcpo847eILa2B4Curm6GRR3ELhmg9756FugqPRigDNV7r77TdgimMfIMCmAEoYKT+T8+fHIUq2tJjyV54NSIc+NyzMwCo9JJnGnM2l7Ub37giEWzjMsItisMhgqe6r50nLlHXQoA7W3hoZx4FzbE0eMJwyHmKqZGR9N7H0FCIBlmpsbSJM+Lyyvp7/+Dv5+22hshxaaQLmuLi2mTdPeGgEIM0+E4XHh0aiLNHJtNNeB/9lvfSpubG8HwqppBDFwZXyNWieLyRN5UrnoHx+Ak9uEAr52u4P/jw4FEyOX+6CAZzJKzOzRz6BfR4cWQo5Ig/B+IjntHIqU8T908UaiHe3tDBYRAVYBJGKOhIkxlZLmHJHz9AE6JAiOAkDBdbZf8mdEy8+XFM93jbAvZi4G+euTzvqo3nwVihgxLL3IqRjL0JAMjRAm0ADt3sZMDHf33/uE/S7/4N/6TNIo02OzbixnRPpjn3LETyc+oLs5MpwvYG1Oddpoa2EuXj0ymJnZXe2MjBpW/ZOpWh+2ddtpYWUprt26nlTt30r/8B/8gfe2rX4t5ERk0mACAXJ7wNEbhdOkjhhnSM35DWYY76Nr3hArnBu+NDp7qufdqsL1e3FQhxog0KN/1ff8PvE+ZEYVdaIoMvjd6r4GKlfvq61ex4qVnnhGtCJ+ByQxVtWfDpnutRm8goKfc/hUX1/0UDXS+hpki1u2DCVe2ieHoQbvBKCBJqeNvz2jT6SFtQwR/qLGAAE0IpSj2KKmN9dWYGo8zy/xKEGLLeiK7d/4k4DHNzpbIrELA7B+e3VPvfiT99f/RL6QNjNk3v/Z0mugi5QBip0t7I2NpfmUtLa2uh13jz7AJj9JvEgaZwO0dQdq4p8RBeHNxNb2xtJS++9x3MV5nws5z3+4qRq/ejxOEdfq0ATO6Gl0ROTsRBlk549IIpEEs4TVUuK/wXoWqvzJaZgztvpw39hTxzikI95Dkut17vAd8rb6YTMuFKsJZca48ngHSH4DOHJOlSC9Axt467g8ZiBwroAy5g7yH+LrIfuAtExhiLyfeTd63KkOkmEyyndjCR5ruoWJawLRz8meeIAcxHhulyeTo3G/bZksQe/urKsgh9yXylSFmfPl7/pWX07/+9d9ID7/vvemjf+on01axnWrNOow5mlqoi2Huj02Pp1lU0gzRPSDTU1NpjGuzgTfDIGitroaEe/KD358unzydfv5nfyaNgoP3vffdge0uxImtD8DsmSpKLADnH4wc8GaY/b/CYfTNP+Es+1TdV3Sq8hoC/w62nj7KdPt5fE97qsx8knSu8zAchsNwGA7DYTgMh+H/H0LfU0898TezDYl1W8ubfiL048dg2A30D6bV1Vaau+sGGV84S5qSnyPkFQYduHDUCNVsQ0/6/VkIla2YDeW8QGh07sTpaH9TRijcpLznohZuyvD4cNpY20gzeAtxIiPw+qlmrI7idnkAnZNhuo/brVacd7INvK09DMBcG3/lDK9P5dUQ9/wLcPJt3JjsvpFmsz/9yQ+9N/0Hf+M/THt3F9Mf/MtfSTPjE+Hatjc2U0c4gd/dcwO0G1fw6I8KuM0Td4f+F3HS9MzFB9MzL7yAFzaSvvAHX0onLz+YvvCVP0wrm63YHe8ByG4P2Wi3BCxgcxuA3yjnAJABI3/h5lXp7xysS5rGtoKe+kyvojgIFiiJ1Gq1/4+102dPfgjnwMk+Ys3Zdr8c1M7Faejvuo9waGSku7i04v5ijG/8znDcnW7r132PfJE3OwdldKXAevzHO3zC/poTvpSjraiHtGKv6G7v7HZxgV3S1ZyOejqdve7gYL2LS2YRPFHy81ejDnLx3jMr3ViHA7u32603B6ms6NYHat329hbXAWdeurtuiKE9UEDdtg3swscVpJBgP0ircGD7EXkBlP57/KFL3V/8S3+uu3D9evfpz36+O9pfp5hwb3WHR8e6K5tb3YWV9W57d7e70+l0t1qb3e32VrcPh22g3tdtNIe7zbFhelx0X3v9SvfVO3e6X/jil7rd4aHuW9dudHeAn3FA+Z3AUbM+0C2Ab4/6Klw6jZLhEoUZ/oDb57hW73NkAO73tYo+F8Bnnw7KUE/0nSv4J0PU298/EP0Hf1+pnT1z/PvJC8LdGuHLssKYPbCCIgBfBgm73b38XsLIJO6ToXM0F38ULBumegCxEfiyTMtIz8+5owK7BxEZ/d0aMOEM06ZMV8AIuRO4tmaDFyhPkQ4Vj4PwndY2jNLtDsDYDGPe9XW3SyTvwnQDwMhrIIa5CvuR2zUEQohyCH6uXBKwGxlfPIJg+ok77TmC3S994fe73/7iZ7t3X36lO11vdgdgxFq93l2n3Wu357ovvXWj+4evvNH9zo2b3cX1Vvfo6Hi3u7vdHR2b6DYbjciPpOvuAtvj3//h7rs+8GT35MmT3c987vPRn93dDn2hzYF6dxOGQ/rQsv2GYCCmjzw1GMeBwwAPHMWAjj5B+D+CIQ6ec75AYBnvzQs9jeRxKCo0Ik+tT1x+tb8GBH52W++rFTUeqLwnwtCkgcWiUW8U9X7PTuY5QxX35vE+nssyZkBuKf2jTiNZiaYg7JB5vt3d3i3q9bqrVvSdq+9CGLrsbBpl/cUiXxiQxbyN9kFUlEP1KC8jP7cRSAEO3kd71nMQGSFc++M9XY5gP2pwplfbpLLCyXSyFH/tF/9i8c/+7/9lsX5zrhhJg0Wj2SzSYF9x7e5csQmbX1tcLt5caxULwL+0O1C8Mr9YtGv1YnB0tOgHH+sbG0Wt218wEIrRieli4uyp4sjZM8Vf+KVfKp760AeLoaGhWD6DWaNPaIFiB/1aA9fDjaECCwB4gJe+DQwM5v4Evr43Gnrvc/jefL0Rabp/D1LylTLihoHpc+of3CduX3TKKFMwwIi1YqBLJPPE1HAQ2wpcN1Mbxj0dKDUjFQqUgfowcGp1uhjpTkZKEdOpm/LbOzuRRwIz+jNBzcufFUnvne3tqE0kGfZUmbzfI9kygGVqlDPUBvoDuSJx1wT/K9s3oqrEQ0SZAaiCOXynls758mY9qx6inruvvFQUc7eLtLYRhF7ZahXPvfhG8dqNO8XS2noxv7pezExPFn/13/sfF43GaMC/1G4V41OzxdD0RNEYqANst2htbRWblG0trxaLdxaLDgR///e9vxgbHWegwET1AXCyzYAdKDbbW1GPkDQa9UL+F2c1+ooZEjjPcBoy3L3X6j5H8+QgjQ/S742+w3SIwRydJ2SaYlJevHjsSZghxDQZEcDaIvyvuuaqanGFpzE41F1ZbnX3kPHmRy5nKe17JJliyhunB11a0XawPCKmTFdtIcJQT9vbu9FGPzpwANsBGZrbJB/sG4IpRds+q2JKKakI5A+6docGsWGwdXZpgR52dxDZqkLrEMY67e9ZULBI6+9XPCuC8z19z9G/UGUFKko1RH8GEP/YNX/qEx/tjna2u/WdTndkbLS7tVt0n79yszv56KPdUw8/2L3x6pvdJ9/7RHei3t/91je+1l1bme8+dOZM92c/+fHu2FCzOz11pLs8d7vbQgXVBvu6LdRhH6p1l3pmT5zqvvHqd7uf+a3f6g7WGt2tnZ2wuwJk1/SwZcTLINc6asg+0fFQc+rpbEeo7km232TPaV6r+yqWtCXa58Bk2X+Dtlm8BzeGmifM9CEeoNd2e/cbtYcvnXrSl2aUUKgvMscpq1SCkUiUaIg6DMKdbntnOxiBnAcEKCtHGFCurzsQBih1lEZQTpfS3e4OdYROJQ+qJNIE1vriSuwUe10M7G5He6XZ6HZ2sIWoJ2ogvTGAcQfiYHaYA4aiml2w26jDdHRuh3J18ohw8JxhDCYp2yiRtR9BPq+6/fGxj410umemJ7vT1DEKARqN4bCJbtxZ6O5OTHc/8ad+FpviRHfr1p1uA+IemR7rvufRh7s//KEf6H7o8Ye7N69c6/bDJG/euN29cfN2d31tAwMde4KxNXX0KIZUf/ddj72n++Xf/93uqy+/2sXqwMgG1tgdAby0uYf9IUyuEvZrlziYwFEndtIEtgL2yob846M2Se73no7Afe/DgFc4wJAIjxh00k1jHpPgm7xFuqAJBhAxjKTCvTuqFQzCYiA0hMyKoENPnjgxWzQbwyGOKn2ueFI1uIXI3R/aELtwRJb0iiuvWe9tb++FCqqpikLN1EKMVvmUlCoal5t3d3M6XO3STdTvW9Nsz/QwGiJPrt/3/T0qLuor3+1HVM5BUMxGxWEPhEb0kaF+anam6NvaLtbXN4rlpZXi5twSFvMwmqNdfPk3f734p//Ff1HMDA0UU7Njxej4eDGGbTHRaBTD2G4XT54ollc3i6vrm8XjP/YTRd/0dLHKfdHCqNpuoTa4XZ0rrl+9UjzwwEOIBVQKalL7TJGPBCxgeuCtFdvCCJIz1Ltho9iPDgipYm//qud7010Us0L+7eP73vcwW2gZ6S8KpGu9sklgpA5Idhajg5Thvh5X9GQH3deBmHGP9OZdp3NkZqozNDbCIB3o1PoGERV9HTi0A1MRq3uuoSWwyXAEYTA92c5gvUYa72q1Tm1gIPL29Xll6Ebegp5w7XOHH+8SZRlTgz4T6YiHJBFrHSRaZyBRz35e0/s6O6SDiKibkZDrItq/uI/6KUcdjAnSKVuQt6gBI+Qh7ciRY53zZ850tjs7nbX1dufW6lLn5PmznTOz051jReoc397ufPjRhzqN4XqnPjTYqQ/WuNY6g4PURZndrZ3O1OSRzn/9j36589bduc742GhnZnaK/jc6rz37Uqdvt9P59V/9lc4zzzzf+eSP/mRnbWsTxwUzZQD8AIt9Mu7t7Qac2CodpHMH54K2BnlHHvpaRfsg3rxWz9F/rvdE+8+VkRHvq5jzi3vvM34D93vgklB74OKJ96rrYq5EoYNq6XcewCspeEERwobgfgjxr02xh5inY7xQp2mjVHZJjkgrxCfRslSie21251UAKtpyngMYuLMu+EQXjydGgTxDhk53EB3ewaUNMWxeyquKdlBBA+jnFuIe4ueGaL9Zb6ASd7swVhetQ/6sWnQZXRxOXnkHTsu2hR84BNa8nd3uDz75ZPcnfvInujfn73Y/8dM/0b2FXbG9stKtA+PE0GC3b28HtdnuNkaGcJEHumPDI91mcwjcDHf31tvdnXYbGNrdf/IP/2F3c3m+Gz+0j2vLYKEv3e7zr7/R/Y3Pfr47MDLa/Te/+VsMg263re0D7C3KZhujD1d4mH6DE+yRBn0N+40ANcWYIj7SdI2rvhi0QaSGV/sZdhbvVau2BR+ARtO047xKxPjFm8CTRzb7nkHdbbd3v1176OKJ94R9oB4iwkXBDMEUIq0fA4aKkCRUxpAHmeMjY1xpjc5kgxMxg4zoH6AM5EdcKRNyXZTVzkCG8Q5A/SNNxrGT0VYAbOfzfAEKTBVZ2jbd7tb2HkxGWxhS5rUe1Hp3uNHMTCInW5dtcy/DMaK6O6SJmAMm0SCToYChbHMfuVydGXnvQw92P/y+93Q/87uf6z78vvd2f/pnf6a7Nb/Y3b210B0Bnj4QsYNYHBxuUKgfwja7o2Nj4M9+1gP+zfYmsPd1Z8fGY6Jsa2sj5k06rT0Yt+iefOiR7jdffqV7i3o3NeKFFXicPKthf9QbeV5FPAh/zKGArEaDNsUt8O+RblcYdkE3Q7a7MmNU/aquwSjgx6zVxKc4cIBJV+mrbdwHjuI9dczOTndXVtafqT14+eQTQSQA1ZuQmzJxM5M4mVQPxhFBMkU/COiinptY8KP4yTWAZ0SRRwYS2XpK6FhAo5MQSr7XEOqzEyXT0FrZASIdF3ifUbuR5PZVJ/1q/SBL5Jm3lEKDtKXM8QOIXQ0x4aaTlIyrUkemh4aMHN9lL0qDMPoWeMvtW1+OMDXPJ45MdRdu3ug+DqP8zM/9XPeLv/2Z7vbt290xiKdht0V7wqtxLDFG8XqGGPGDIWFbSJGt7lZ7t7u0vNKdPX6i22z0d4eHh7uLc4tIl053fmur+8GPf7z7OnVuUUdrfSM8MSfUGoMN8sto9B2YOzBYa2sHGjj4ut3Z6WnadUpzlzwMBKRsDMhgCvGd8Smqct8OosgQN1h8kQfNTbpp0IKi4TAQHVyBD9Jnxke7C0trz9UeOH/q8bCQRaCuj8xBZt3TmNULgithssQgE+9BqGxMp2dmj4CcdnfbaXIJAw5hfOCQMSQcDcoAjl6TgVQCovtJhzm90jYSMzo7QHuYMBkGELXLCMySLHsAdgBycWVk4QZjxMZIs+N2Ui/Idqg6b5sh1PV6ZBIBIciwlncUYRXSMOVIPzIx3m1CgNlmvdtc3+sOt3FLlxe6A7vtkFwdYOjixgaOYJgm6mVgkEEy2IxZ383WVre9sdXdaK3HtLwj85XXXyW93b1y9a3unZXV7nKr1V1aX+u+euXN7uLicndQvDs1AARKRPsjs+zsUBcMYb8G6ecw3lwNM8BZZTpJKv3lbZaa/2/2/jTWtiS778TiDme483zvm4ccK7Mqs4asIkslikWJIiXRaqnVLUrdsAC3DTcMw/7iT/4o8qMBT2jYcMtww2iATVkiBalbbIpqSk2yRZHFmofMrKzKzMrhjfe9d+fhzOf4//uvHefse/Nl3WKLgGHgxL1xYo5YsWKtFSuGvXeVbqlPMfB0+zyRZIKgVJbcwzhZpmDqgpHpptSXwebmxmB7e+e7EhawMeSo0ZIrUPsTk9PSdqVRawVSYRWCFSo1VuwLaURi0212drp//PDD/rOXLvVX5uf71alqf2am2q9qqRSbY1rFWHuWTs7GmTVrHnrwFTT77aI2suKRlU7nfFOayKfwo6VrEibfFPnkEsGXAsR9/RnXO9mvVrUyUDkVkasVDZa63SYrIZXxyi1WNMSJqIo8vf7i4kz/tZee78+r/NyEVi3T3f6jt9/oT51wX17CTP3vtbTWUN9FJHZZoWngkP5+d++EGm92W/3maau/t7/fl+bXv3bj2f5zn/10/xf+w3+/f6rl4mc//1P9+nRNq5SJ/pXVFcOThLdqveqVxUy13j86PBS/AFv0oSpYazN11flEK86Kw+C6Lhv9CJy5L0Pcli0rvlG8pJDj3DZxbkv12JXV0lU5+ksaU4UhJaR0EAEuBKA+ByFo3RWubCUIh53B2XqtX5NFeG1sbvSP9x/3r62t9deWF/qzWiJL2dRAxC7uhAiGpbXoT5a46cL1r1392DJoAG7bi0GMsIgAYijCxGMhKE2BJiIQ1day2QNPXNFpEwxx9qsO/oZ5iA/kbayu9x9+8F5/ZXamPyeYpaCLAEQcWvqLwzzgIMRHAMgeXC1ZJWm9fAaIpjT5dqPRP24c9XcPjvrbu7v9mZX1/kuf/1K/urLV/+v/wd/sbx8d9R+fngpgLWibTQ06uFKAhadgbHaa/aoYTWsk92texM9O796JltBqR1OPmLCqcjBUO/BBH4p+PN0GUWQiyDiONPAauNW/64ERsbMLC8RL0LDMRVJPyZUV8mRZAlFzuBNDN3kp1jw+7jUbjd5x47R3qOXhfHWyd7x7r3dra6s3V5/rzc0t9kQsXm5Os8RluWsbSy0RhrpfLMXkRrhjP/lFRloOFktpyT38oif7KUf87GytV6uxfFZ+lnbUwwNoRq2xHmWVl/K0ATxuq+QHpo5EEst8lqjzc/Xe8vyKlv8hx2xVD8tHkYXkuSYR4UFKtJepDC3LV0mW8Ou/1W73mlryv/3eh72797d7X/q5v9T73ltv995+9/3evYcPe+98eK/X0vJWZGc4gLej/k+rP81m01Z6nmCbUj9nHXZ/hMOKrOZJw5xxF3j6U9iMD9sCD7bCndxs57W8N5GocXOxgA1TeDqKk0AppiIsU8y0/ZXadH9ucaG/vrnWX1xb7h82ReWddv/wyf3+tc3l/sJsTXa2v7S01G/zgKzaDoovqJ6wKZepR25BvfPziM+g8l4bdGNHnGJJ4DK9fsMcS93knxLnUa/qMofANZHf9ZNH3DjM43yRh2H+7CdflRRc1jC0+4uzC/2ZmqTI9LSnFRaaYSf6DWnVGh2J45hukLg9TS/Hkg4NWY18v93s9Ludfv9Q8G0f7Pb/7R/+Yf/v/Hv/fv/J/e3+N776jf7De/f6165t8vxm/+D42P0DR0whx8cNwywdI/BRwNxQOpuHHAYeu4ykpmClb8ZR0afAlSz+Ijzsr3AWVn5J6VF8Tjsbpn1UCoXT1Iu3r3wCfQ4FVdJEeqmUOrtoQpqNUDLlZ5mMYkpe9gasaMkv/W8wraXowuzM4HD3sVcta6tSZtt8nUUKrxS7hpS5qQlp4mhEqiwUJzQn/Uv7wj8rrV6ENqgh46X9sp9C+wo6nY8FhuE8o2ollZgq6cpLslhc9aGAu1LFU15lUcaK/BhVK6Wyi/qr/O1B5/hw0Do6GPz0y58YrGhpu6D+sFTWFDvQYKrzghuFsaV61V/hb1DRqqsiBdN7FD2Wr1KwxUsNLX8PjxqDxwcHg131uyllcHf/yeDh/fuDT37m1cHf+Q//7uCf/86/GLzyyc8MDk6OB8dScIFLUGu5LKVYwEmqSXnnPk11IEJSO1ODmWrF+0Pew5LLEYm1bUoTL4tfTGJ8hcArFFPCJcu52igcRyiUNU40zqTPztQHN65fHbz51o/emnrm1qUXfGAHUvpo7SokRLtyZTZyVdGoMQjII2e/D+lUhiXN3Ozc4P79bSGsObh25bLiYgOtXp8bNIU8ll0iOQklwSQrEedLR3WtJthwYqsIomw1OmqPvCpbk+au1Y5IOghDtqY2May42WRqCT+sAyp0FERVkhAOMlQfhALFC37uiGB7beVRfhB5Y2tjsKC2X7x+ebAyMzOYF4FURMxTvgQFGYkZVGu7pflD+dUd1Sl80G8xC+zCnRXOZk61cjk9OR3sQSSHR4NDrfq6Kt1tdwYn/bYGvDn4xve+Pbh87boa7w/ef+d9ryhmRAxNpQdQIvzpqTjU0xKZvSEpxAMpkSKMzqChVQ+rH5ZOLPUZh2z9p/5JCgCl+32eGEZjmi1FIRr2qNRbpXMX59q1rcH6xtrgzTff/YHYlvlEU4ms0N6PY1VwIc3dcaHAquo4npcVe47CKLtyK9KEK9LAVxfn+h2J2nff/H5/c2m+P1+v9KUT9FdXV+XWNAFKnNlKnEsc1mrS8yVOEbk1Kb2azrVqqmkG1NQjBa0fnxG2GEZJna6h6ClOKwXC0ho9FVGXrx4gLuUPxSwra7SF6NSKRH7N/Y6fVh2No+P+Za0y1ubmtLIQrFqtJBRvuVZKp7z3K/nHDoPVS7uiP2jdaSi1bSmhrVazfyq32dbE5Olgwsp1m4OQqen+53/qNU1Y7f7BwX7/u9/6lvEwLRgnlIZGA7zAH1OIprqiX9JLjB8tkY0fpyt+tEpUfwuX/DnuqZZyUjlcvrCoIG5L6dLvNBVP9J999lnfg1Ec3wpQH0WXTVnRbUxnKLAKi8oKKyVO7oSU3KGdHrnTjlN6baq3ceNK74Yss+nugzu9K8vzssu9iiCRjtJbXdwUPD2V0bDZ5bSjpbTFnub2Xr1WU3zqLS4uOo/+Vbd+ZBRSWH4sr0pGyXZauLaKI11E5TDnIcM0KWYCw0b6X29jZbX33PVLvZWlud7qwnxvfrbam5mr9aq1am9S5VBeYTGJ/l6n1el1ul3FSWwIN2LaXqet+UdtK9QTVzu9LSW2xdoc5XlC4dTtNVotw/7b/+K3e+126t2T4grMkiK9NJ18NsNrBdWU89Wmau47Z1M14cNnOopvqwCLirb6wcN2/GUc8TPs58dassntlnBSWFoWY0VY7SxKYc5vupAY4GwRCWLttN+R2ECisHSUxJIUGYW9XzK0kWaJogy24j6kiuRxf+vGFUmUo353Z6e/Pl/pX1lf9uWaSqXX31xdM/XW69N9iWhTMXsDEt/2o6wJbz79hOqRGoI2KN3co3io2ZwQ6UJWSChTecRb4ig/ri35yUcZ+Sv90/6MmPySYJvT0rc+M9uflhSZlnSzxOKpbnFRF2VV/ZtWv7qy+LvSTicK/4TSJfz7LeFQqNIMCo2oPUktkbil52m7pb72+l/60k8rXjAZbiRj9JlTd/pTV9vk7ckmSWCtZgS7Fhb0BekL17faXjy4z6qDvtgSdt8jHnfYd2g2u9P4qTMs+ARPwIn/9u3rGnPNJppBVB+rm1jg4KjP2aufYgpSZGwagZBACgQzNVWxyNV0JhGseFmQSf7ZhZn+yqX1/qWrW/0njx/097fv9q9pIC4taPqRhj4hkVkXAhgs1o8MbotBrQTCvCrqnYpo1NEuyIY4otPz9bkoA3KIw3J4KxdLHkSvETV0MyJChIOseZVfrtcF11b/8sp6f3Vjpb80t9Cvz1b7FfYu6Jv629KqbUKD72lGdtqu6pHbajac3hKBcH0hW2FbVjly/woYIb5/9S9/xzABN0SrhecQfqa/aRECfYXAlufn+tPCyempiEawc1NPokS4ERmqbk9VqoNyDDL4oi1b4Q23a5crm/KbwRQucJOtCbDww6g3b97sV2uVfs2bdWgsrO48tU5yVMCbVDQumm60ji9PN+Eifph6LLe8jnc8F9NlEYvTCjM1oefVNYVcf+5Wb//xXu/g3r3epkTYarXaa58eWlwwzVBnJUn2I04lloWF3tHpgaYFkbv8FdXJdIMVl6lMT3GCQz2W8DUcAVdYRGaO68qq072JCtNMWP9pClien+9taoq5tLna29za6m2ur/dq9XpvapJ9CNVTmdYU0uuJ4DT1DHxtYmR9TCWMa4ppNXv9ZhGWKtljyp6c8F6GgDYsWMMiu7y8HrBpqmHKADbSiJsu5pwZwVGpT/dOhY/T1onC4Ee9Lcrh+oqFoj3tqJykqdKinrIlvatCDjud1/6dzUM51Wr4aGdra1NjEiqB0rVIRGJ4cwTekKswogSJMJp6FBZX2ZVFoSE+0uTP1vGRNlVTfonu2uJC/8Zzt/oP7t3r792/3//wg3f7lyVlWO/DMdMFleNvHp/06/N1U3NwRbc/L4U43z8dcUpOL+ILV7gYxqHoCukRzm5uS/lW1M4zty/3r13d7K8sz/VRzth+R4JYIZVU5JzayqrwMF2VtBRewlVYfj8kY+nRtu20C0UVCaJ2kIKjtjWVSHLtPHnSn9Y0G9w/3W82u8O+uO9y4f7AQSEButPGQUiFUX+bCjtvKe7jbNRJmyHZzqQRx6KgaJMZQutLj6nS1W11Ft2iOlm1KxoYEoGm5MIf4Yibktsu3LBakkZeCMi2FmGJ1ymtGpY07dx8+YX+D999t786s9D/4N0PfJOL+TrmSubtmLtFyv2Tk5bF8MRERf6TfoU8FcSi4pTu/IhqddBxEskx38oifuVWKsRTh+Z1uaEbRFlJkP7NK5v9W1dvikCWPZi8ts5EUiIU6yLqz7SQxfY5liloWlZKvmxfKxkIRIQiglFQjKWfyZ43oryKMKy0O4JfArSASysowoIZP/mwC5qujQdNLxXhoNXTNEOa6qvQN8URxo9LP+1S/zkbOMaO0oFpFBdtgjPiXnjhGZ9TDTSFMrYmEhFBTxSjGSJuRk3Jor1PDzSVMP1IpHYT738Oke9VjEQWbsV+78EUcdkSlrxSfJ563vjBW71bLz7T2znYV1gafbfZq0ikR76uRSJbzq3msePIo8FHtio9ty2/pgpcUbxFJZZySZa4LLoRoTldhcJPG2p3a3Wh98nrt3rXJVbTZAVyCyuMscWtnmut0tVUI3wkTUGqd4DGrGlHmGP7rSdFXdMmX/JT/zqSHX4sS/Qmh3rAPnAztdG2OL03QT9VT1MucRNKz/DSJ6bdykxdNKShlYZfKfJ4q74og804oM85jvpzWx+1xAs3JZwQR9tu3/Gkd3vPP3+rp8ZERxo7pmcZFiUiiIEQAWGIoQpiCV1D+oDSAN7EAjGosC3XHmQrtuqc3GGarcrKTbKNxmlv49JWb0rLuSdHxwKs25utzvSqEhEADgIACMQwoOIqhbXKFXIAnI4wB1dVhnQS0S8gDmUwEnGJC2QFEghPVCtyi7MJDfyiYP3Ejeu9Z25t+dqjuzEpq/RpdAm+PqB87JBNaWLGsptmguHKJoQivARhDHqSJHZ7WuCgqmr6Ea1MitDUHhN7MRAmcMMRA8vgm44EN/g1fFXOpGbVP+FDdnZ2sXfca7oseIJowDVljCD6TF30Uy4DHX2P/o/cUbwJRfm7srgQCHpLRbDOzs4EfOpvEBRCQkQikS4dKw2quNWqt4LZ9bRV97lDIWjsSn/R6Fsn8y7ghPipJ0u+yZ7KTkwOLTehsJPN3uB4b2+gFcvg0d7uoKOWeYHVRKc7mK3Mene0wy3xRlzBwzakQXew8gvBipsezEzPDBodHt+sDLSy8W4k1xel/btMdknDFTIH0+Tt4Jcrjbwie/va1uAzn3xhsLKyPqhpHa+OiU/Q3yclOyckVKWJqD/YHJ6cqDLushODluKcLvy0hBcpBgoLP3BQwUVV9UmDMBAhBEznLLDRr676BS5mZmbcX+BsNhoDDbivLh41jtxP8CDiH8zQR4UDJ51z9Rb9/0j4fHxY2sWK4CJOuHrttU97bBlj+iFKJC1xoy8kh1afrEA1zYti+QKe4iohUdRXUSpuWxwAzUD52KgL253oyOKGrcr2Gu1eZXa6t7+/15udWeidHDUlPWZ6y+trvaNuQ5Kl2qtC4Wjocie0oppIFa2yJD06qdeQKwIyRyJtuo0kaYJkqDje06CkjsvCJdRVsiFJ4N6q/XPiwi99+qXe7Zs3NFNP2jK7VybFzZIirErYEKNuTpYHVaRI+KfEjVPCAVYkZTLiFFeLYG+WNeWHXNASRD29qYliSihsSIDz8AW341bVj5olTdhms6H8nE5LSivP0tqi8ZH7mOsWAfUmhCskQUiN8zbSIr3wl8riImkqGr9Ll1ZDwpWs0plu1Cn9iFYjs0VTTB8QCBbdA/2k0iGNuLaXgdmid5TDOc4EJrF8rA6nNsSlToo4JJE8aJJAvZqWxAZIwEqSGUENhbsgWS7vB65qkBGxTmuEG8tauYoPwmHqIi0ISRJRfuqONnFfuHW199mXX+3NTdV7VelhE9kKEmsuTDWTIgrVLY3NlqcHmHLQPbL19GJrGWvbEWF0NDWwbGZndKqrWoFP8Lh/Q/gCZgijW6QTXxOshw0IY6JXq82rn/iBvdubm1vqHe4cKj/1RP8iLcKuO7f1EUu7Yct+8neFS6Z2bvl/6Qtf0BhnojljeQMm6nhXq5qeb4LpJ6zXObjS1eTX6snLXzR4W/1g/Rhosco5E6cCFS11KtP1fr1W6+8e7Vh75nmaxulp//RUbrfTn9MyWdQdSzGWnXIdjs/g2U5UcTu2kh79086p81dTJdJxi+d0KMdzxUKQrOpTmHarKve3f/6v9i9d3fCtt7rSJ5VfBB2KGLucWrWxYukI/gnBr8nGYRFBvzOt5a76LwErq9WecMYOrOaifrvblTwJqxHoq8G+JKv7kuEawoef554Nc6dfrcwafkk8w1yTe7C/7zTKzM0tC1cHpbLUVcKTXPzxsvSnWa3QzscV5bKd0wp0/fIlnpIZWY87fCIikU7h3VSEp9BUEIcGWX6tmEUcCgsxUQjksLMHYQUBtfpNVRo7kc4v5AqvJhbnaTb7Ny5t9fuNhomAlxO6k3IP9k/7k7XqsIMnp0KMkAtyQIbEotMywowMEZWRC6KVtyrEZqS506pXnCG/rPJy92Oic9L/0quv9J995mp/SvVMeckrQumoRyxhRSCaUk0QE9NaTqszXVlcrLL1VaLfUf9x27LslXhvqAvuJlSgK/UEV0tMEb/YVn0JeIAL+CY0YBACAwfBA7vf9znsH0zEfZXoD4PXEeyZWdy/oV+EVYTBCbvWxkkRN7JPiQO/siy7kxjmF37hyx636WIUbYUHHOXXAlDUoAHttWRxh4wli4qmtm1Vp6zUNrk8PoJFj8V2JWu7E1j8oZPgeuqpDXprK8vWBKc0x9Y5PJOoE5C9086J4rTiWJiP6UZWhDQUdUxFQrTiJCqlHyA+T9Fb5NZqITInJ2oKd3xTizqZYpjOmM8nVXdd+U73O72/9Oc/36tL90KfYFN7UjbWEMV0w8rG1rewe9JjvYvKDTOJFFmtuNR/rYW1ylEdstTBrmebQ7cprYhUW6unZbHalcI7nG40qOpHwD1BX3Bl6Rf9XVxYELynBdyC96Sj/lV7dZU/LfoFPnI5dBB0wLLfOC3aO2tjmjlrhWOX7/R++rOflTtQG22VH+mYExrfibb1vaR+SlLIQklZOgyt47JkCRvhSBeeSnbaEqWilEG/oWlGQkTuoNETxU73D/b2+ksLC/2aKLnThvpT/1juSSfE7EJxK41XxZKGH1tNVcXFDbSE/7jdX1iYd74F1dfmmoHzkDfsBG/Wlssbtmua6l68PN9/8eaN/uxkzdQ+1ZEsKKQH0w3rm5hWwrLWYbd1Qp2xVZ/YWa3yCKlwgq3IIkkgFYlISxCxpyUInMSl5szp2QIj1mFgLPrJLcAJ9QE80Ff6PyEJe9w+dh/IQ1z2n7GKr1HW4YynH2+pB7yura31rz97TWMfO60aMll+ZRhI7njLTPamO35lQ/BWTDthn0I0ZVvJ/qhaqwSHmc84uYRwKgVB4Z+dqfWX6zUTCB2qC0gA3j066p9wl0QIosNDpNAZddqdL+JMLCBlom6Edo6PAvEqb8KivPK0J1SOQZJ7ojz/yX/8H/VX6gv9U+WbVhyiUkqg3Fb/dNDsd6saY1EB08rEoNJvmzg07ahfyiU71a+JKHJ4AKEw1TDtatrhiQKxclgRvSSc6AXif9qgcXcm/BAzxNFpHymvygg+7tZI2voZZJhoWE5+95E4ueAlE1zH/T3fVuD3aZbpie9A/OW//JczSYQpphhUjTzOyu/TiNgUKCzKe1hNQU1P3bYsTcFruLJSYHyi7bjCLfA0KdE8qbGYqEXeSdmrly/1KpoCbm0t9WbqEz7EUvu9o7aW1RKBnYm6xGutJ0kjMSdbiFcNuOqWS5zCS/Xi3onKH7V59rftOxcu46kHtxCrSluWe1XT3XFjrzepGaMjjV7qr1YhnV6rO9lrTU30Dv2gT5vvQdlWJmtya72G6oqpJizr22nZKeHFO0TC10RFKyJNYzVNOaIOaf9tNTKhhLaWwQEX/TT8RR8cdv8m3I+24Q081Os15aVfkS/byK/67IKXcKWAu1zGT1jwQJ3ZPWtp82/9rb8lv9SHYZmSTTW1mVe3IhItpSQ4ZEVFvWlma7my0xVp7xKv0iRsLV3EQX3lCYt/qq/FaTwUjBUNhhW3iRNrqqeGVEHqSBPsTUhJhltacHnLU49g8BF4u3VYiMzCitL5/mMqbqZhCbdVrqX8h4eHduEIXPInSQbyqaP9Gaz8f/cXf7E/l2r9aVHxdFujq/iuFLCOuKCTGv1Os+HppS0JMlmVFBE92DZO+xONk34LexqWRyawSbgZqG+DrnAgxVUKmiSIFGD1DymCImyJqbaG/QF+3FJ/JgQv/QEfk5KOWA1+9KfIky39pH+uo2Q1oP1JlQd3dfmTbU6nnrBbW8u2P/uzP9X/O3/nb0ia9GSnw1qelKzGq9Kr2KqeNPEX/9xnb+JJdf8mIVY/9RxMfDBhmFiYsyGZImIU71pkGmmmmdKe7MMH76Ukt9Fopof7+4rjrYj1tI97rryTClPyFrCEKecpx2ezrEii/zf/wS+lz91+KS2v1FWX/hpAJXd/z23vPXgQr+iWwSWdco4puuEw34LK3SoM34dyGSVS1zDMnypQV9NDh59uljPcghV4KUs9lD1v6CPxuUg2xNPTcivZd+nSpfS5l9X3SytFjDM7Q+EUpvDJCd8o5dd//bc/mLr57MaCtzgG/UF9UBsM6lNyfR93IAgG1TQ1mFCgbDUX2fKFGcdVZTnkka1O1LVIGBR2etCrTA+qg87g7R/eGZzutwabc0uD/ebRoNXtKr0yaMqdkAapJbHKhyUsMIvt59JWsvKIO227ypPj8Y/SZgYTWpJMTnQHL1zaGnzh5ecHc8tzg357alCd1yQxmBw8evh4cHSyO1itLg2ubF0drCyu+EU0Swtzg6Xp2qC2MC//vOCeGswpjHDsyd8atBXXH0zWa4PJzhT3FweacyVQJgenJ71Bp6Uc6jiXplsTTfexKdjO9wMrehtUKzODpuCs9iqDycnqoCW4j2Sflpd68LOVnnFTmeE4BZxxtFIZzK4tDi6trQ7+4i/85cFrL780eObF64OZ6TpPBGmMwE11MKtB0pxiq6mnsB1ZpYNHcKtxi7jB4Hvfe+dw6vmrV+enOLeoS+iKWOp5n0yImOHEuLD4p7Ez8fZBrJ8cxwqBddlpWeefkRVwThNhkP5o+6GQ1hgszGtNTMfUyUPOYoQoHvpuACCIKJDxNMSSTr4ygWS7RD2pO5idrfgciPOT569eGXzuhZcH83OVwcr60qDd7Azu3bkzmJ+tDzbWthS3NqjNzgzmRcjzswuDmmBers8M5hYWBlUNfkV9nZCdFWFVhI9F4elUOEon/cEpOBJxcM2ozV1ODe6x+tFqNESgDFx30NWcdgq852DFMtjVpcqg0qkM5mZnBw2VayReT/HRvOXylCMM4czCGElMIf/G+vrglU88OzgWPKurq37yoD49Ezf6p9sKyw/3K0FRZ21nWmycA8orpy2mYtxef/0HR1O3nl+f1cg7AluRTbNcvw9JkdKsrKTBnKhLyFT/n2rVN9vanFAqqgZRtkn+dnuw++TJ4OigO2iLGGeFVCTIZLcqqj01MjtF57F8p1OrG8d9HLLO28maJJLa4/UMfIN7Vf7NxcXBKy99YvDMlZuDDx99OPjgww8H125eM3GsriM3p0QYsiKErha/tRlJER6MF1xpXoM3MScEqlOSlOsry36WaErEqGXyoNtucgV40FH5Tqs5aEuVPe4dDKa6E4OmpAlvQ2Cz6LTo23l46WNtUhIJroZJeBzjKQRy3lKO+nAhqJr6jdRsNnqDq1c3BjtHh5LWc4Oq4NWKcSDlW24xHso/WZPVur9sG4IxS+g48K0MqpKStPP66z88mbp69Qpn04MZ2SkWODOy/d5gti/ZwdWhWYW1AKrGXpusCErxT7Nzslp5aaoa2fnK7GD34N6gsX8iQGuD9/a3B1cXL0tcTwwedfZiYHkORgBJg7cLcE9D7I+zHXW0VpuXnZC/OliUaH3p1pXBCzdvDF7//lcH3Wp18MKN655GlmWnNYi8XFca36B/kgbTC1URhKw4o5d4cY5YptoadCSFJPtE7P3BwtyMJpzeYF54qoqwjntIDkmZqa4G+tSn1w31i4E/nTgJAlHfcr/K1oNd62gAa4OTk5PBxDwv5vlovvOWctSHSxkIARyenHQGy0szg7uPHg1e+vQrA94Em+a0ZqjIrczJVsKKac/bioi8ovzS5yUoCiuBwGn1t7/95unU81vXZ6bnRAziCCwDPS3bnwvimBNhVPpqsq/JxlaLl2wFRF9AzMs2ZLU4UP1zspJXhW0pH1em33n//cH+8e5A2rsGqCN/Z6Alr8LtgZaGg/bCT4akbBeekr9WE/V3NC1okGYmjgef/9QnB1O1ymBp9fLg2tXVwdzS4mBuclF0PjHon04IDolWhac1lUyLq6cl8RqC6RSJUZNtVSSVGiKWyuBU/hlJF6SH1jKauk4HC8JXsyfiOJVknBL5dNuSMJIiar973HZfgfFpROKBFleDgx21i/9PTSQunwbHx/IrfCpCmRCR3nrh1qA5L2mioeeRNQ/6j7MiHixXFSqN5qBRGuPvfvetxtSN5zdqSI5s67Jp0Y+byC4MWqK0GXGRVmYfta2wWvFp7u4PZicWQ6ydt3Vx5p0DzWppcOdRa7CwOjM4bh1qqmn7PSdHLXVSCJLGrfaejpyy/fKnPz3YPpBiKEWxHD+j+lFc5yYOB//bv/U3B9cubQ42VycGW+tXBquLaEwLg96SlNADFFFsxe6C7AlhEcPU6cmgXTkeTJ5MDg6PDwcr8yuD1nRLuoumoemJQaNdF8GI8Ou9wUlTymJV01xvWnpKRzzRkjI7MTjRlDXdqg8eH7aEp4/v04z63BGBkP6TMggEsiRLvRPqb+ew8Mt2ZtqDqyuXB5dvf0L4nJB+FneAfiJ7KKsyh1K4R1NPGnznOz9oTm1t3ax2u9ODRdmKEMlqpKdOY5clTqs+pchWXLgswSRkfsT2KyawmJI+at96473BolYXD3Yb0md5Mc2qrLh0X0hcTYP9xk9GINgtKZY/evDgI/EtEdunr18f/K/+9l8brNWqgw3Ny5uSImjsvbnVwZKQcSxE9OT2JvcGvf3moCdReyKLawvR8r5aqSJImG7aGRyIIdqFnayLGfpHg+aJmKd6NGgcTce74BckSbY1PaHMHojAJvc1FYlBBJdWxh+B1fAW9mlpP85SZk52Uv2l/qFVeHpjanDlyrLGoz6oC1Yh/yeztf5gR7Z/wmu4joZCQ6ub1sQvvPrqXNpS0x9jIukpGT6mDNHbhVs2v/u737W7vU3qR83TY59uXn311fTd70Z9ZfP3fuHV9ItKw2xdKiC3c8n+odl+OGxv+2Gp5Qyby5zvwVlzph/yPyy835U/p+GUcv2ZGqCj7uxi8G+pw68KD7g/sSkqCOcsxL/2a797MvHFL14rtoiuhSMz9I2ifiJzvXDvyGZ/Nn/8la+ku3dV5bVr6SvyPK1qJV9ovvjFL6qeu7Zl87/7219MX7xe1Hrt+tn21aaNi0S5O3fvpLt35D9TjQI579AoXKosp7oY5c8ZwPrju+qrA+eqLww4OA//n4UxbKobHF0/PwA/idHAMXZl85u/+ZuNiZdfflmrzY+aTw5//mzMG7/xZuFLaeT705u///f/fvqN3/iN9Oabo1p++ZdfTr/88llgX9bf0BRJb74R7htv/oZ+5CH+aS7mTHVnAqVsOfNZQztvCL5/l37+jzX0+pO//MsR+DMwwnV74stfTtNFuDBfLtw/W/MHf/AHhe/fzUAkv//7vz+sD2h/7u9/Of2cQ2Xz0RgMZbP5OWUpBUsmw/o/Fhd/kKj2z6jLf2rzZQ3qn5URnrtSinkl1v//GIjkV3/1V4tQhJ9ucp5Sei73sWVkSnX/u5o/u5r+f2o4PEzYsRmbjzOsnMZmbH68GRPJ2FxoxkQyNheaMZGMzYVmTCRjc6EZE8nYXGjGRDI2F5oxkYzNhWZMJGNzoRkTydhcaMZEMjYXmjGRjM2FZkwkY3OhGRPJ2FxoxkQyNheaMZGMzYVmTCRjc6EZE8nYXGjGRDI2F5oxkYzNhWZMJGNzoRkTydhcaMZEMjYXmjGRjM2FZkwkY3OhGRPJ2FxoxkQyNheaMZGMzYVmTCRjc6EZE8nYXGjGRDI2F5oxkYzNhWZMJGNzoRkTydhcaMZEMjYXmjGRjM2FZkwkY3OhGRPJ2FxoxkQyNheaMZGMzYVmTCRjc6EZE8nYXGjGRDI2F5oxkYzNhWZMJGNzoRkTydhcaMZEMjYXmjGRjM2FZkwkY3OhGRPJ2FxoxkQyNheaMZGMzYVmTCRjc6EZE8nYXGjGRDI2F5oxkYzNhWZMJGNzoRkTydhcaMZEMjYXmjGRjM2FZkwkY3OhGRPJ2FxoxkQyNheaMZGMzYVmTCRjc6EZE8nYXGjGRDI2F5oxkYzNhWZMJGNzoRkTydhcaMZEMjYXmjGRjM2FZkwkY3OhGRPJ2FxoxkQyNheaMZGMzYVmTCRjc6EZE8nYXGjGRDI2F5oxkYzNhWZMJGNzoRkTydhcaMZEMjYXmjGRjM2FZoKftdXFwYR9ipAHm/1TQz+/gzNp2U5OTaVJRU+kPinD+JxvkvBAFDk5SAO5joum04TINMIyk4pVhPPbTwYqjjooohTnL4rbX7bDuKKdHKbAJEA6rES7/Phf7VFebapdYJmUiyGnS+W6ZAcRgc/9iR85ffo/MjQTKTL2RB2DIv9TTVG3ajbcuQ+UyX5M2Y95Wp3l8nbdx5F1P+RO9mltlB/bV19wc9nsL5uIA64YTeUKvE0EHs6XAcanwZnjzqeV2z9rFI5BGJoczG0Ax0faUhgYz9eb89FnjMPqQ64rx5H+kbz+iThMpI/qHQgwx+FX9EDF+rk/xA3zPc2O0jDl9jFn/LYRzmWehn+y2LEd5SvXnd2nmUgL3Gb7xlvvRUvra0tnBEl28U0VDIWBAc+kF/7JSQkS6EdQ5vhyvixIhgyMJaxCWZA4SYQOAbhM4cLg8tifTWbyHHc2rLz+y7AQT4cjPeeZnCpgcTinAQ9CcdSPp5oiDVtGehYkGcE2qmJyIPgKSj+Tv+TP5hx/fASGj4PpaXVlGIeGcEmYMOiEJd+Hhvi+ihBFyZyW63G5Ulu5LizixPmMvyLDOfPUPp/DSW4j11uODyM3I4q8/D2l3vPGNIZb1DOqbwTD0PWkGMLDYcVjczgzHnXkMtnkPJgoVzCpYO6nqWH80CWP/L1SXNiz+bBleIYu6HAoTM573ozKqI7B1Ef6lv3ZLeMeM+pX8Fsu9/r3fxQ5N9aXndMh/YQTroWAE8gyqtzpskPGd3g0+Jm5MSYwuWcECX/kVTbnVxjaGNaXhQPhgvgdpkzJno8bhnH9Rx2OHhrJ0wRv21+0Ey5tAUl/CEdY4I4ajQUBCm4jftRnIjNyMSDeaXQM7qQKmZyOwQ+UKkVVdnN9Ir+ot8hnQ5j/URVn6iubXM/QXwjl3GcEt8MqHtkibx98OxSuGuD3Yw11T2atxO38+Pxl4/6rDG7uR4Y5G4IknYm3IAm8Uaqcdh4fhqkUlfOebyePl2GxIEEARH1li8n+EXMFjDDpsI6SjXTlFwNnf0SfTcdQJ0KeYLn+s22dLQc6chjzNP+Z/PiLLH3RZqSdzVc2uUxOK7vfe7PQSDbW0UiCaLyUoRMkyIXksgAYMncU8+BANLEMgZhUhy2qZeRRIAg1yIxgkUdW8RAgSa5TOM5pmZHPMnTU6fiiRgWGdQR8MKYbLPKfLUfHs8ZhUwipch7qoaqIxw0YMCrtX/D4NKS6jNys4jlN1qXwAlvh0v9B0T75clo2UZZ6RrCVzflwNpSb0nLT5QujViTLEJDR3uTkdMDqOtAogRBCFRQqV667XE/257KDQW+Y13XrL48ZebN9msnlyunEMZ6ZuE1HJOMU2YpiHzVOLzIXeYDHeHWgiC8qKLKMDPFqxOPi5R4e/vlDqBSahUz0i3BP1lG5eAgCyhXxZ4RBL8pSa451XbhQtQv2aU1CJ3DgvIJnmFeWtiIuehH5Ri7GfvJnf8kQRoMuSg3rxzjN1ar9AshyefrDOEU/S4Jkc2NZ9AzKQYZ/5QpY+QDDg2tCi3SYWDUQ0BLB0UW57EZHETDFCmKYjoHIcz242f6pBUkRLufBZME3CiMVgCngYgSpwR3EGeYrtxvIIzw55dYcHyJhZIz0ks0m1zlIohwGQ5Z0x+ufrAPjuMhXlLXaqVIBHKkAUmKGp5jc1nlDiZFGmVK31009UTJtxXJU4zM1nSqVSkEUQRhdqF1lSK9MT6dp5SU+wwj5gWKqjbrAT/hplPa8ZLIAVv6CGp8GZzluWL+IWpBFHao7MyLpH9fX8+ap+RBKJVPOk/0BA/5u0SfgCdxkQ56wga9ss4n85HMNTstM57Ekf6ToV3mGZdGVi/LCMoIEQ7ivPAFPzhuGtDBFvUV6Od95/9Py9HqjCYE68YWcCnrP5crlMeT97hvF0mZrc6UkSABsRHxld2iLehhkNqUcR1jxqMVEY2jQeWQir+c+s6K1CBmEDYxKGk3lNobCRuk5DusyxLvFUf6wI0LLcYJCbRgjxX+UNTJILuXHuD1gEkjghDD5rXUR6dlypL5iMnLLYUzOQ5sDDZQHXfgpl83t5rAwKEu6HK2/zuf7caZcLzB3u93UbDbdh+lqxfHgFZuZijJYYJvSOExNkxa4x1AfNXaardRutRw/LeHjMZPJ+YyrYkw91iUDU/Cb82KyH7ccj4FnEXTAFHCN4MmmjBescVsy5fwfKatgjjufhqEua620ocwauRgP9QENxD7wQrKZPYQzJsMcwRiPDFuUCYtwDbyQa9q/mKgn6qYYAsS5inLZZP/ItXMmvpwfU8bR+fJlGLPxEt4++pHT/Ws/Ap/4b3/vncCiBYkSTVuKArnZZlMOm7FyOAsSWYAIf9F8zlPyZ0sdebZ02IwaRDgMl9zsz4bymFF8bjvichoGrSnD5nBRNjJnb3iiDgkyIQOblzVZ4I2QG4Z68yCQrzwguU4PDv/OG4RY7gttoMJHGQ2O4hg316X2ymptxgdprp02FM+MgjpOfKfdMaHOzMykaWkUJycnhh+NhLLUgxZC+Z7yVatVNTORanLJT120U1HYbVG3YYt2O+02TartEQH2e2J4lanVam4LtZk06nM6WobxGRaT/e4Xg++uRF8xgfuYLTEIlLPpUQ8m+8vpZeN2iuzlcpgMw9AoPGGcMxbhRj8jD3nDFlrGmbhsiXtafMm6JG0HDBmOYNBB6ginZdhwM+wuP4zHAl/kHdUTY5PNKH+45XTizqdnfGFy+kfyyP3mtwtBcmlrlaV6CBKZ3KlscjjbMhOXBYnDNnQmfBNeFsio3bPMI0ZVSi5nBlEybmaWsn9kKT1IUxOxxseQR2gp3DBOs4ZS+Is4fPzmOHVGyMhliS/aVnLWSKIu/XumlkZSQiim7M+GuGwpXM6CMMGybMhCN8NOW+TFeqA1mj0RVB70DA9LlH5X6mjRF9Kz7XQ6Kk//1H/3r2eNpD5TT70us23M8I1GI83NzblO9kymJVxYbp2eHFtYVKYrwbyqKvfR8FG1XISE4VFaWxoLAswCSmlY/DYq6rhzgoQ6f1w4G8KkZQGXcVU2xGUYMefrsFEUOcppue7sx4BD9cr+bMjjvzMaCYIkhEm2OS3cqJv6cjrziP2k+zfXhY9+jeK6Kpf92S3DmGEflT+bN+cvx513f2wa+JJLHbSXzZk8st/41tsB1eVLaxIkKiB/BrQ8WMSZYAqgyAGTKUL/0RBBRSif/HhBiONVxlnld1SkRpnIy2yUZysTCq4EkP1FGCQD0qgcLuGAKyzhsPyUNaOyG30LxOSygTDqyvUxSwoOOJGw4aOc8urXBFTUMTwCkslILhvGIOqnfdIVIX+/F35mci83MM6jNgrtAuRRDn9PGkW70AZg0oEEiYuo/LSs4ZLtdDupK2HSFmMvLiykaqXqjVZDrCrRMHpqmzqbzYbcQWpJECCcpqy+9VX/dGooTqSS6vW6hMx0WlxctMaBoAKOtlzaMQz6o176gQ1Cd4IETmWomTCxZG2F/Zm66iONPtI2OAa3gWoVVmfBnfGnPua1PG3Q5tNM4Lkw8uZ8FoAyZ9JLhniPn1wva1TODpgLj8fFruOKJY1s3gdyOtVHNI7xkvugOWHoJw3jcZYZartFGhNWBEfuEMYinE1Za80u3SRYzne2TG434MnmTB6nRT4MSaSWy3z9mz8IjF65vH5GkGRbNjmMaz4s/MSGkCFcpCuWePycemYTDBymXF/2T4t6hsJjKuJhshA0tBHqsUoNy32sLY4gczhMILecL5sJzdKYDGI5T6ThRpqNYMnEUxYk5401A5CugTbiBVceANcnTYAQMm8g5q6KaSfZp1DV7U5LrQ5S4/SUEVV+LUnElN12V4x/agZESFSnq9IGmmb0/YODuI+gulutTjo8Okr7+/tubEFCZWlpScJgRsKm6zwwZKvRNEwnJ6fWUugzBITQONWyaMqMrj6qv+SjnW6n66VSra6ljHuTtJSqS8OZ9d5Mxm2nJWGkMlMSfLQ1XdcyinAhcKAVwqdqu6dyFfpTm1Z+5S2Ez3m66VkQBew9CdNp6lEe6nEeL0EzjjN0DEMwYjmubM7mRUgTHjEuAzW8K8QA8UvYYxvhnLfskieWKwxrUUYmBEXAmm0PYaJoQCnXUXYxT/OX3XJ6NqN0O2fynfdnA6yEM24ibaSVY7/2ze9H6tUrGz+xIMkMTWbcCTFRxEXnsWZ8ZaCMZLHLna8z+8sucwx1hTZS+KlLabld8uHHlF0fQxd1Rd5RPyI+Bm8ULvsjv9Ak10nDPNSFMMh5c7xQCElE+CkaydAFD/pVhGZE+TwwSlC/IKoB+JMfBpqbm09HYuqNjQ0x92l6cO/DVGepYMKDYNEUqqnZaqejkyMLkbnZ2TSp+L4YGzw92dlJO7s7aX5hOdXF1NMSSgNNgycSRjA+bbOp2usC/SDNzc976XQigQPMCAmERrPTFkPXLGSYUdE+2opjE9Qag+rpSlBVJRjYi6GnaEkIH5im222n08ZJWltZc1xbWpIqTgtL1B/LouEsrnbRNLJmQl3H6h+4Bx4EBoIYgT7CL/s7PeGgIviiHvLRhplabh6ri0zOdzY/dRIOQeJ2abrwgz0iYDRwQZt55h7mL0xmRoYxxlz+Ig/ZytoEgoR6c9rTDGnZZH/ZfVo6ZpTHTin89DIZ7rIZlinwQj+++vU3A3MIEikA4P6pSMVfDsO/OQ7izWnEY6YK5sd486VkcrlcBpPDVlYVnY/9PGMpwkKp1CZ5GD3yYHCzzeFyXgQQ/SeMGaWRL8ooJD+eQFTOE/7YUwh/QVj6y3nPC5JhnsLPogLDxTTgEOSaVQMmhMfOzq41BBhuVoJhdWUl7Tx+LHyggUyKmaUlQGzqV7vTS10R7JQGbDDopgVpF0+2H2nUmdXRHirSRNqpJaZnkGFgYGCJ02SpIhhq0hwgEpYnx9IE6BrEDC7QPmrSirqa6TnxwbCUAT4Yn6Ng6mNcECBgpYuQkM8CRhHgn/oRYvQvxiMIc3l5Oc1IwMUYT8k/Y0EGrnq9zlALwWX8T7X04rRodWWd7jsfeItTHZY50MHolqYFlPwegxiyoSHu4wxpOd1lSxoJhnZpOGuWWZDYMDaMstp1PpmA86wf3GuBqnwUCSEUZaINh+Wl9qCVUtuFG7CNwtlE/QW90UDJlPNhzpfPZbPJ/nI9Z8sIBv9Fnq98tRAk165uWiMpCwVM2Y8hHEQRleLPZSJrdOQnFSTYsplWXuJcr9uBYGMoR2FRE3HSQIjDlPOPbE7HP4IZk8uRL2qnTSrFRr5cj/1iabtFOJApm+v0gAfcxAdTRl4QTbxVW+XBQuwwT6ehWVtLlK5mY9T1ZfYgNMPCOFgVSvVaVf6OliyH6eT4WMuchmf+jfW11JbWUhezAh37LQ8ePkrTyu+jXmkd5GUJMr84r7TH7l6TTdSqtAbPoMK5tJoQCFriSAB1BEsIDTGS8pMPbQHCz49LIEzYmEXACLMe68wYnpklhMAn+aOdIEjSLSC0bJmZm/P+yKKWWgsL825rpj7jkyIAM/ZUHoFJXXnJxfKMOvBTX3Y5eWK/Blyj+eXj6TKD5DHJJodznhzGzTDnicZ5+HcfmYnZ9yjyEG//RxlyZAmjRWlJKRP4CpzgOg6/QBjWoQmqXB+mHC77KZvN+TLZfFxduOW08/5yvuy6t0XaH33l9cDc9Wtb5neTuaIy8pTVv44rCMac7XwFcyuUGdOOErxEIYNMWZBE3RHO/nI4tKKIc924ist1RRxWfmuxozosOEQ8+GFsHPuBhcz4HMbN/QyLcR+cfRSX3YFGl/QzCHUdDtLJYV4FZI0Ib1J2xZRatFtQUMyYIosCqO97e/tpWcx0dHSY1tZWfd+E9JOjE7vUC+O0Thrp9OjA+wGcqkyIcPvSOhZm5y3HTk6a0j5E3ILztN3yfofIK62srKbDo2NVNCkh0fVeBczalWA71XKnI0EzLcHi27iCGe3L9yZUJ0uavN8A4XPKhAAkb4yJXMWB34ryMVZsmNLnnup1h8Vw9AFhBQ4pj+bRVjpCZl4ChTHllIhyQFGRoKHeufm5NDszKy1mKc3OzypeeJCwQ9NZXFpQuWiir2UaY+e9HEFlrYTeKMNoXILZzseV/dkQl4UEFWeGyVaAq3azksNlQVI2Z8o4rKW+BEmOg/fD1Vg6LrYCcv5+D9iKOokrwZrryMZhJQ/jrCX9eFMuXxZE2UQbMaHAAzkOQ358wP2Hf/TdgOzG9UsS4pERN8RCMArhs2lCLExkjUBpqi0zfeQL7SBMDBwmu86L698iDAVSXm3muoYuSTmf8xRx8H0hEEjLddFRh1lPKx8E73KFxZT9w3qLsDzhlgx1kp5dxxk/o3iI2Et1CZVKpZbm55dStVZPTx7vpEdaphyLmRFnJxIYMOTi/LzW91OpIdW90WqmpZVlDU4vLbFn0RRTsQzRYPW0bKhpuXIqbYQ49ioQmIcSKotiwtmZuXQkzeNQ9uDwKE1JI2FJgF1QerstwhWMzU5LhJmkAbUkRLoxYyue+oQF9yEIWssmMSxPdFMHMHAMST8RYuSD4dE2EEihvYS2giUfG8LKaC0B7VRR0qaOXBeTBfnwC/luI4/btGGi3priOY6eFvzNdHgonKkujq8hhnpdS0D5N7e20rw0FC7RGSaPQey1YKBNjazLOAwghcGfw9CJXcEwjPPSBpfxHZ26ZKufIl1lhkInjNNLJsqgeSB+5FcTxDEe8gyZEs2PA/0QKljo+qN1nTHOR65RvPMUgoT+nC0jP4gpDGl0uZwl2pZ1t86WzwLHfQFupf2bPy4ECRpJGbG4efM1M2lOz8sEsjpc5HGuyKqyzE4CIKqzGZUvyugXf5mRQziU4yUUinwYxyG8ivgCtGEZ2yyUECSR7HLZuI7CzWFMbiOXyeGMuHIdmEBuIBxm6EgbqEhwLC2tainSTY8f71oTePGFF8UIR+neh3ekerclPKZTU0uSxw8feCk3vyAVX5oLTOc9kplaOtrdT63j09TXLL00N6v6mmZsWjyR4DmVmr+yvOKN2J29vfR4Z09aRd1CJGsQhk8IbTSaaXF5WYxYMWGwZ9IXgXa6TRMDd0qYbOgnfV7U7E+/TNTF3gUWpg61XnUILpYa7KMg/NC2SEcb6VhjCKFizUBpjlN4XhoGuDo4ODBcsaE+5Q1T0E19xid1qSzjjNBgn2Vtbc1LoIfb22l3Z4ch8EYsG8Cblza998L+EhvEgjhoAFqQ8a/RUWaKoJfwhSFtOO5iabvF+J93R/WINs4JEgzp5Tw5HCIjwlRl134EDa2W9jj6Gssif7kcdmgKv4UTnpImIvQ9xSjyXML5Okd+4auAEZPzAV/Z/z9kjeTKVU5tRgxmZKoxbnYSSzjbgQh1ShU4Cz+5jNw8Q5ctp7AWKKW48h5Kbi/qGAkOX2Sjw+TTf84XtshXnNTkMqrU+TwOrj4vac7ChYGgHXaIPOEbofOjJufJBiROwcBqUyhJe7sHaW//QMJkJc1pybG/f5jef//91Gy1rJ5vbW5KWFTTgtR0ZuYnj7bT/Tt3mYrSjGbh2bm6ZikxtIihISG0JME0I6bqiVla0iL6wtujnSdpcWFR2siCliUtawRTlbpUZsE3qZlY8q6ppQ0qMic8B9JkBkhoAdiS9sGMzWkPWGPTFiGAgSiYJNAEEIoQcEsCw/dT6FyRB7xl3CEoEHzs2YALNmdjLyMILISR+iZhwK3ZVoMlVxwnz0sokOdY8HHfxdfzEZZqg3opx/BPSigxKsRTD1pRvT6TVlaFY2lcd+7c8TIObWV2biYtK55Tr7mFWTMowhTjsS7og1F3mPoVziZwEGM83CMSjMSXrdMVn/NC48CIzXGYnLdcBl6gXeJ8jaiIxzIWCJLcDsuJsgAJ17/DsAWH6jSPyTuMl6GdMjw2DhaCSmZU76gc/jNWcIQ/p41oBrj/4N9+J1qxICkQOnSVQiqAwPTDeEGCIACgYoxicDxIAWdmz1zeMXKzpb5QeYuBHaZpIAg7f5THZJWZCKIgOjwWKGo3l891WR1VPtWmX9pj0Is6iCnyZ382ZT+GMMh6mqE+kiD+blf164/9Dh602pTA2JGW0Gp2vZn4/ns/svo9J0JfWlxQ2pNUk4DgzkVLS5InD7e9fKmLwUH84f5+qqrtRWkqHWZu+qn8j3efSOuppWuXr6S2lj9oKadizqoYq9Xpp1aPm6XSeKTBNNmjEIxdAdmQRhAP4kmbkN/7NfRB2oAnEKGT/RX6G5fCgrjJ53FXZly0GvobBBvreknBwBOqroQg2pXrUztoLowm/8M9B5UhP5fmuAOCFkY/uEPifRMEqcrnJSmNeTRdLo7JoYc4sZlI6+trEhzr6ej4JO3u7lizs1CRsL585Wpa1pIRuH3ZTu34GFk4RlDR967azYY+Y6iXSYowPSzTwHl6IIxGErCGyf6cd+ja6jc84eDqh5bcnuiHzXfHiYHZr8IQzjYb/AgLTBY4ZQPu+aPNEXzKp0Llus67AQelCAQclDtfBkve3//Db0ftV69tRqqMCUUG+jFC5c9AmKhkLATknpnpC0HCetyaDHGqlcGPzU7ywfihjbiTuAqP6ijaHFrVr7+yICPedajK3D4w42LoSNAD0lxxKiZw3Onom/Lz6/qxBFRgMKojmzLSzhtg4H4GV8sh3paWM7s7u2l378CE3hSjc8lqbW1ds+6RiHw3baytWu1f0rr++OjQjLYotb2hWZkB49RhbnbOJzfETU+HUJkTYzQlcFal1TDbghMunbHf0RQjsEeCbbHUoC/qB0e93tgU6J7lwIHgZpxgVvZCwNOEcMIsz+arYsRo0iJyvxVnvING+qv4zIgWzM5E3mhzerICurXMCWHEuLFfcsT+jvoG0VGPhYfcnoRfHB1nQsdCoMAWSwvH04TaQUhaW0HoFWm1Gs8MTaSZWe6yuLQ0qZaF+dLSvDSTBQuqutJZ+rg/5FN9wMPYYagrM5BhkwaI8EHgYIjDks94cL8zfMqjMHA8zZTz5rIRFfmBOe+LCL2CI/yanywgHF/AVrYYeAzj8VWc4cHImVQk4WGcjcpSa6mO7D9vy2n5BOm8Ba7f+zffihauXWePxOWKhu0xUWTEZ4Bsh2EhXaGMYIBEGBjppKshcZX8RbrSNAcO8/MXGgVxAYDL2caAjvLhp+5IRysh7DKo9MpD19kIDhREGENe6sWolAgr90khQBShwSABv+pXWxB+3gPglEDFPNjM2Jxm1DjpUJ2tprSA6aoExV46lBAh/6rW68ywtIi28uTJE282wtgzWgocaPmzojxcJjs5jJMYnptB/V9ZXk2nml0Hg473UNhkffb2Ld8QZQnRkoBqaCmwe3SU9o5O0qniJ9Fk6JPgrM/MmahYMjS01OB2K8Azw3oWVp01aTBk4sRmQmssBAdEwd2WrmfoIGgQzBAaNypnTVCGejLbsEHKWGGYMDzm+ue9Nosc68IMZgKEmhhOdaGNcFxNf2iPoYljXnAbeWPcC0Emg3DmKBvmxtBHjqGpjz/GqKalIPswwMUmNvsna6vL0rivpes3bnhMj0+PPf5rm2vGRVfCbHjELZgQLPSmP4jxAy8YaAJk8JgCjE57xPlki3Ss8RW4LCKMi0yRdogvjE9CyFK0gWuBInwxCVq44ye+wKGcURsyBeqNj2yAAwOtZ392lXNYniqoU7U7TBuGsagb13kYRLuMvfzyZZqxIPkfCo3k+o1LzkbIA1hqPDM2JjMzeYPxNQsVQiLyqBoEAHFF/jjhoZ7Ih2vSKMqQJ2sUxEcbpAFPpGcbxYo4Yc75gMOwMPjhDpiVlYeOkhTqepRT9w1DhTgyKx5kkMaTsCDLKSBKA8leDfGom65H8WrV9UZf0MAmJUT20tHeUTo+PDRRcjLDqHMq0hCzs0/B7HxyehLqt2blBTH93Gw97e3sqNyRNJVFLw24L7KgGXR1cd4CqVqvSXi00t1H2+nx/mE6OKU+CT+1y9KFfkPcleqU6o4ZmgtNMGVb5TwmYlQ0AeNMfaxVOAGRMBFjWqDQNzEHz8VwioS21FXbbTMOjDa6D6OmjSc0MntkQsioHehM9UKg7K94GSxD2yK/VK1VLTQFtHEKIlvCD1BNI9TE2GgdMd7B4Iyjj6dhPEV7zGUGwOyxC4EXe3rFXgonR8pG/zl65tRnYWEuPf/8c74QBz529nZ9OW/ZR8nSytQf+trW5DBdGdEc7VMZwSzkiAM/0C40EHnoeuGXG3dogo4xZX82hK2BFHVYiODKsifm/pfiQDl+BRhWx2Eg/ezHADtwUX+5/exi6Sv9oSKWseCSOlUgXFn6kMuYDor+s7+W4/717xcaCYJkNKtkRo6OIXVBJ+FALOmxPjWwKsZMYk0hqMhARB3KC/IVYYFEaQ1Yrh+b9z+i40X71KXMAcuoLudxnQVsjg9r5MrFsYGoirpDDVeYWY88YEgZIVgGKWYW+sp9j07EKR1hlYmaeijGTHt6dJxaPBsiIm03GnLbXo5QN0/X8nxLq93VrNj2sqKrmRjVGxjRPrJqDlQwWjxYx95GQ2VO06yEyaTg2VhcdnsfPnyYHh0dpGMRLnc+2O+YmJKgcntdMwrPz3BJDEFkAQi8MvQFM6FlkmddleWZHvBHf5RiIrJQUl1s3jLb2JpRhHO1hTbBcglckO9I/bemwtgK19QDI1It2gWUjTDliNv4pKkCLsrzXA7aDPhFsJycCI8SWsz0gCUS9S/C25qLNcSu2gr6gYA1moKbvkReYdOwAA4CBa0RvJIXQcJmNxrYwdF+unzlSrp0JY6P4xTq1MKOPRjopSNtBqDzBBhWrRSMlGEAj+AhT7gOY+mvO00ZhwqDPxLIjwFysrhO4hVDnaGRBLN63JQpvzku22yE7jNhaJpN+wwrhnS3QVlgN/yyCGz6QLnIiQwPx3WGJkSENRHKuVTA97u/941o4eatK8pNI6POQTB2+VFcBigYOgAmnB+0AwI75PFf1BEaCQJAcSpG+pAxZSxI8LhwzHrlPNnN+cuurfzA2B+e0EQ61JTzgEBmqEgLeOKmgdChqJwPcU8OiBdD7RDwqbQMnjnhUfm6ljHz81LZRXw9CZGqBMOTx4/EZKdGLNfLRf6pyeymJdehlilVMQ0Pt3HpinYoD0xstMJICBcI9v79+2lOSx8m97rU9MMDnn/hyFfLGjYMgVNMPevnY1DFNaMrLt/l8BGs6mN2RdOgLW6fcl2eEx4zhfKB0xktq8BJVcwGocKk1EmfYTYMx8zEM+u6b2I0LGEztWDh7gr7P57R1G5fgwwsjDU3XLliRnsV4BYOWJpAiBbowhEbyZxkISwkcbV003Ks22Zk1HdGFqJBOMVDfN5/Om063VqrwqTTrhBkvII/+gFefTdFedkfoZ/AsrW1la5du5ru3PnAD0g+8+wzaWl1ybjizgpLJDRGL1sEJ22HAIl6+cdQX3Q0IijvfsiYQRXN+J1hcCox7OINx6tG0Vv4I+yyLhf9iQkgaFM9MK7dNiXcBvUFDNk4TnU4tkgjrmzVQbm0RbvgqZAeFi4uMMxLe8Q5jJ+4Iv5f/l6hkdy6fZXSgSj9ZIuheg9WYWJGGOX10oaBU3jI/Pqza2YexUf5Ul2KI5Y0LLPLsI7CHZVDnx6F5Qm/OmN/jrOjuops59vGb4YiDKbFNPwRY4aWy/2NJjdDNXMzM9XExOxnVAXD8d6+tJGTtL+z6/xsjrLmh8jbGphTETmbZNYcxCis6DXsNC7ARGwWJqisXWsPnG7wuP78/EK6f/eub4hqeCKv6qtrJq1pllycX/Qt1WPN3C0N3km7k4603ufhPau/wgN7RbNoJ8rPzVDiWEbBRFzFp/9Y4ihzeHDottE2wAFLr7oEmTEiPAFbxltoC3EsG2bg+x0c3dIOWuKJBM/+kYSu+ohmwVGyKjKxYdHEYAKYlPsh8dY44VhLG7QY8FmtKK2mJaBwzDE05dirgkGtqapljq+7EmTdnnCpP9o3/Wp8YpnD7AoDKLf84IRyCFxoeUZ4r9d5SJI7PKpL/a/XK+mZZ55Js4o7Pj3SOHWNDwRnTJyBE0x2aZM/iM04UDxwgS/C0Txlw414g1SqC36gFsIRl9PRQmJ5FOWxQgct2u+8xW+454xwi8ll9UPIdXqpmOOLfJY81OV8YSxASnmzzfG4v/2vC43k9jPXfCGNSkJIlJiPH/kJhyUNyRUEJrEiV1k0gITJA6MiJAhTZ47H5How5bo9Q5U0nSg7yj/B27dVLJfNF69yGDPMm/OUwsZRASPigrogXKQr6Ury913ivkPTV7zrmuFh5G6zkSbYNH3wMDW1rIHQYaqDQy1xRHALy0upLf56+OSJZlOp4KqHtSTquxlDTDMjgvQVc7UHk3Dfwq9BNAzCknDW6jQ9+3FiYE1FMM1LUG2urRnG7Z2d9EgCrNnppRb9QXMoGAfhMD0Rm84QimcLBISyWOXXr5c9iqfuYJBYWhAPLHlfhD2LLJyAh+dbFACljoPxIxyExLLJmpAYmXkLAcoyiPsdaBfUQRu88avZblIsdYUw8Ah+Sed9KH21TbWV6mRamJv1Ps4B2qDggta9f1LR+MkCN1zFzV9goM5paYt4OAmibwgf4DX9KYVs3NKFslhyVatTaXV1JS0VF9uWNI6cqrExS/4DNsKr01465nowwfvkGJksYMkHPHGBMJhuZBgMWW+yBkyMa64KP1whalWcaMgL45EgxlhLETJyGEMLtPURo3yGh7TC75Dow6xWxA1NIUjYc1OrpTajPZcv8mf6wP7z/+6rhtyCJCMJgzAZIi2yOEyhWIrIKpl8IUgI40Z+b3opkNeXGNzsx5Tjs/u0OJCMm+HJLuZ8fhvK+C+WTaH1KARylA2GA34IsKLBBlYYlu2drmdg9V1wVyFUzcLcMEULQcjQ17aIHdsQcXPcuifB0tSszMNyxNMuRI4GQ7vMnqj1qOxAxazYkmX5xC1TliwNtBjVxT0TLxGYMRgDwYymQl6eWarOzrjdvpYQp1oWoYEw63MK4bFRf8AP7SMYwAtvLeM41I80qF+o6xABm6dzM3Ny1RcJBjY+0VywHJUiTCgHg3UluLyMEmxVaRpzM7PqB68UgKgnNIPHKwpYWrFcAiYEGbdX6R+Guy3cZ/G4qA40A5794SRGwEvjmjN84Il2wB2UxmsOpsTcHKEDt9AkoW3WEG5mvIdkzUZ1mOHkIrA5xgY+Npw9psIRsCnZk0dPfSKdPSCEyuVLW9I+u+obG7O1tKKlztblTWtZHMOzBByR3lm68+U1CBW/2gJOL4+DSdwmhkkYGcJYlWk2a/zEEM8fHUSYYMhfZuoczhoXVSlG/Yp6nK6y3itzXaRKG1MV4BVB4nzUEQUcxlDWYf2DS/4wWZAo0n0sC5b/+ne+Er159rkbsBlNRkdEdHYjuYgTkCqUNZJwmd01SEryRqaQR14IwIJEA5VNFgC5TgMlcz4+G7eJRwPtOpXP+y2uP8pgcrly+bJfAcNdFREhVDwgqis2bLtpVkQvchR1iuFa8epBdq+nRAzHT3b9zg2WK8fSSiZFZI/29lJXcJy02JQED4KHrohg0WbWV9fM0FwL58IZt1pPme2ZJcVobFax90AcA4XGwuzNXREGmTLAifoNU/Oi5abW3pzaPNndUz0cR7OnIMGFMFP9zH5oGMDutpUf/AKbZ24MgkS4ZGmFcMljRN6ONKB2s2uhZ6Ekqcob1HhgjnrJA96saiNcJSBgUIQtw1dh/0eMiXDyRTPlAyVWoYX+bhehABMJJsZRsLFvY9wJJ5wwsf/EnsjcrJY8KkffEPKo4PSJa/RocSyBPBtSv/gXeLkl25VwPj46kRDgUl8QPqdGjDMTCpwB4wA3OGGTG/pEgCNMyeLTNOH95s2bvlHLO1Vu377p/qPdsJczZEJDoP7QL7ng0rRFrPoDzEHhkCDtYzXCJpYwmfbzWGW6zbxRNjkub7oSLOezX/hjqYhBm2Fpno2hdDms0jBRSfQEP+3jug7hSilZYGS37I8qBumf/Ys/CchfeOHW8NQG4wEuOpk7N3JhbDoecXlpE4KENLQAbEZMICmbsh9DuGyzGcYhjErxmGjno3Xi0jFrQhCQBhMCYPZhBoWA6P/EFIQtBtC4V0RIrf3DNCMiYvnBjdKehMDh7j6jZg1goDru7WrZIgLpqPyJtAGI38eMyg/DcWMVQcAsDnMzuwmQ4oSF+xJiQv3BoOxXQHIMSL0+K/i4V8FSSITqExXiCwYWwGgwPHZ/KgbmejxMywyNkFWjvvrORicCxXiXpgIsqOSLgqvbUz20r/YyXoExE0WexdEqEHwIt4xPZmRmfATK5sam8vdS01fdj82A1ghUB8ssNAc6Rn2cAuQlko/OpYXA9D6xgmA0Rj7+lWGcGFNwBFXjF3o1XhVrZ+CDZQ9tMYYIDarARXeBTegnY8tSiHqhAeBh+eqjaaVxgoNLvxFUtEPbqtYCiz80QmDmDszzzz/rZ6F4pcPG5rqEFJu9bMTDYjIqA71nzQEzORkamKKVR7g2pckPnqKU8ZpNHg9MZs4fZ8oMjSn7aRHhStDHtkJiPL0rYaw48AgMpgNyuxzlw28o7C8ENW3xV7TJuBLnbIVL3D/97UIjefHFm8Ueyahj58PyySUcgoGKGUwGNzM21n7QV4QNWWFynuzP7nlbjtePrKOGabSRTcDBfFeUj0gTa579GOdgY/N2YiXNAmdGpapi4Ckxb01E0pEQYInDRit3DLoq3xRDPDk4iA1OzZrsf1SlJczXZtKcmH1za1MqeyPt7e/5VQDz0ijQItiEnJmd02zN9XVpNc12qhTLH+CDyTwwIlrvAYiJ4EOYw29zF/GzjODmKScLPIx2cHAowo99Fo5mpXf4ngco9v6E4s2ksmwCs5lK/yF+XlUAIzCrc0RNvczyFiAiME6nvGeDAFY8o8YrGjMRwVzgd3JiOh6QY3kjrYJXAvA6AvLA/JzEoE2FJiN8SaCigcWRsnBdaK3ZMiZxjBxjOmQU1QUT4kcTQMsBR+RiKcIDkOyhwDDc1aGuldVV34E55m1vEqxoSMRX1CeEGDdjMyNkmsXQhmmIoPzE5z7fvHldY7whvJ2kS5cvxesLTGUFUykv1WRtXL5wVVmm/FzfeZPjo9zFhrw5/5ChqRf0yYX9nUf49DGx91iC/qOssU1A/6HZOFjUlQ3HxsO6CpvHpdxutv/kt/84evDSS7dVHRkIFsLASfjJEcgKi1/ZZYKBw8VEGmjmL4edZH92yQ8Aw/w5k8z5uvQj66hhvnKZnB9BwuyCobMBFwhXfjOjlDsRVl+ENqPwkpYH7eOTNK2uLMzNpO7JSTo6OPJ+QVNE25Ga+OTwSGr/wHsgR8fHvsjEqQZq8erKspcIXHXvi5Bn6nGys7i0qPzddHh8mg6Oji142EtBe2A5w2kAwoQZGqaqFKo6ari4UFrRjOHhjsrlzUvqJ7NnS33QjC1CYN+BGZYlxCBJ+KltTl0QLkKp+iumkLABb6j0zM5BBDHzgws2RhUTJzbCCSo9ex15tu8OYmmUNQUEBTdqsxCjMgQWz/2wp8CkAVyURTRAsAi6xYUl1R+bt9QXF/uY8YMYp9ickhmOKwOtf2BFK4f5uRlMn7ho57FWIksOnnz2qx4lHEXegkswadRX19as8R0dnpgZeLcJ+KVCjs5VrfFnQxtyWMqDEw2F8BAaFII59tiCWVZWltK161fS5ctXJNRjmWNjWgy6wwDj+X0Q2rShY4XJaX8aQ51lQ9hxstDk6JKY4hkmCxIZheHvyE9C9o9swdI2jrM8iLrKwiMLlLL9zd8qBMnLLz9jjYRIXGJhwljGhFTnLw8AYWscajzyn0UKTE06H8sC6NgriXzl/FkIYIhzUEnKoYHMdRauHOrEuM8QheAVawTByyVsI5e1Miq5TyTYFxBhM/susNSRgBhoaTCP6sysJRhPxfgnUtn7yvPk5Cg1VVWj1fUtUzY80R5gFHb5QTL3RmB2Th1uXLnqNX5HRC+STacSMLsqdyxNxZe0wKU6Bz7RQIATnED6MBo44qbtjJilpnzzItSr3vzrpI31davhaAczc3XHAQsvfGZTkKvgaBIsGeg+m5VdMQ33RIhA4PjYU2OHVmBB0ROumZ0V9kariIXlE0sjAWlYmdVYpsFgaEcQEHXHO0WVzfDLVT7Ga1ZCFvIzfMpLro4YfUrLLPZ9OA4+OubWL4SoJaLwYKFEaRES+DDNmcihDZhTzAFjK59nfHG66Ud/vvGrJaNnU9EoG9re8BW8ly5dStvb20Vf0UW5CMg9IgRt4B9cqBMeE7YtmGhIx7IchhTZDwrBrEiyy3nuhWfTK596xXWwtcYpzwheMBB0mrVhDHi2yW7JZF4om3LckKbPmRwPD9KqMcnzMPiFQ9OVJJpQqgykIpCxrH1GwsDG/hAWGMY0pzuH3CxMoo7wk47/H/+3hSD55CefPbO0URYLDQ8agywXgILx5TeZhIk8ozCmXBfeCEa+cv6z+WQ1ok9Ly272u3OERTxTIkqLo5yuzgGnmdcEx2wv9VZ5p5kNT0/SnPLMyPbEhF00EJYWUtlPlfdE9pGWNQcnjbSwqOWAGA5G5tYoeyi+ZCWVfVb+NQkVTiqaYpgDqdMPOP5VvbO84Fj4Y8nCw3z+YJVwzyAySPQAVDLrTUib4FJbXUJkRsw2q5luXkumNS1F1tdXpZ1w+Yy3q1f8zA5vgeckhGqaLBlUJ/sAnOKwlkfLYezQMBju5eVFn4jwZjGOnXm14uHJcfrw3v10dNpMdQlJntvZlTbWVqXeXxAzAiWulxTeSO1qOVM3bnmOx3fFRBsIBZgXPE9pZmaDmH7DxENiFJGy3zGpQjAlm7vUz54IsyiaorKp7pisWC4TgTBDuCEIEDr0GaZkXNUsvOG+M759jsw1xpTjuJolV7wlLmiHm8vAAiF7Q1l+39KkTlXMJi75PAEKB4TR1LJhxo8H+QYagwX1cyY9/+IL0lJuCCYxbVBl0GBhyn63/ROaXO58GUKjGiMdQYIBR5h8PIw2UkSEsEFr9SQGHpVGnqJ+XJ9yGbNFuLDD9MIiOMph7D/6rT8KiD/1yvNqPs6W6YQRqgEiNe+JmDkFRN5IxeQOZxdz3l+2NEo9UVcAmdMwxHvZpGCOy4Y0TI73fE6csk+LgHnuwtKONgQjhAZiQF5VhDPZ1OwowbEiDWUGwpMGsf9kR+t3CREx14mI+eH+ngTIUVpeWjZ8MB8P2SGEID5UdJ7LWF1Y9kx75+7dtCvBVBFRDWAmwbIvpvRHqNQ2DMMMzPzMX8y4wIcFPjSqlGZVFotGwvM1Vc1yKxIAywuLFlQrWkaxrGK/gd6ziQoauP0Kc2OYmdGcEHq8+Id+O31OQkQChz0QcMMyhdmTlyo/2T9IexIK27sHqSuc3X34WOET7we1BDfP3rC0YPnA/kRXdcNgvB4xXlXQVidi+WNBIhyRj70XAyjjpYzqQyDF8oEj3nZakHDjcQDGiaUA7aBJcVUf3FCa5Z6HVOVN5LlOMUFHfaFejvBhHAQ790fIwbKDPRoEZ1cCDQODeQNefVIo6E/1ZTrEwCQsZ4gDXtrjUpppVn7SLFglOHg4kGXszVu30ualDQudTNeZVrNB6xm2+RRzntYx5B3SegEnQjTz3rAu9Z2YvJzK0bQXAgTqQwDIajJAYOR9r2w5FvbzaUU4C5lsXVspfD7+H/7Wvw2oPvWp56wUAST8COBlxs0dCkbAPY+oUR5M9o/KISAiTzkf5kz8BFJ0FB7GF6bs53CNh5oY3Ng5jzYQIhgIEI10UoQ8LSKaEtFuzM6n7uFhOpbGwclDQ5rEhJhtX4y2K8sj+QgNbl42JCAW5ue9dDnghEQDcu3yZS1t1tLD7cfpUIzUUXs8vt8UAfNELq9Y9MwlpmUDEKWaGZ6htooMYKoHuNgeWJQAWl+YT8sSElUBzPtHVhZm/YKerY0NCYkZMaeWPJwKLS9pfFVW4YqYgWd7eCYH4mIZwzLuWIyDADHe1BQaCrM9zDN8RkOEdKwlBjg7pF9y+xr0d9//ID3e20/7p630vR++Le2sn9oa64aIjzeWISh4yplj7b76y54BSx4EF09Ao9X5kiB4R2BoXLgZi5AHHk4tWPbQHrdJ+VYPJxxTlQkLGzRIZnuWPBB6Hmue8EVjA24MM28eb5Y9wEVOiXrXhUHosKRFiACfjSichaeoRu0iTKARaVNoMWobIUJ+2kXDop2WxlRI8zG3l89KowWWWGgtly5vpavXrqRZjRkb0LksQsX7MuRVXBYwOYw5H8YQR7icB7/HjfxFPL+5vABXoPCOqnJ6nDRTNoQEmkjcB0KwFEsUqqV+ekydlCFMfqXjYjMcLiODm+N+/Z//YUD26qvP8eKzQJJ+yMBgYLy2d/xZ4ZLdbHM4m/NxZWFC4+W4bC5a2pRdv6UNgtAAAy3EQAohdvWFsdTXGr8q7DJnz4qgjx490qza8D2IUy05JmfmPCO3mHUlPCjPJx2YbTc3N0z8B2K6ORHl0txiqouhdw4OpL107U6KmdmI1bhoGHg2hc83BGPwh9SlqwwUjxJU1F8OB2eleVzeXEtb6yuppnxL0npaWm5cWl9P62trPvWg3KbCV25c16DxHE3Vyyu6z/KFo2dmyzy4CHmv/2FGMQ/H3RZqIhwfw5JPBBXLkK4ZuYUwlFaBMIJRGtLO3nr33dQU033je2+kD4QvTq2EqTQQw3V45F5tsdcEDlmGLc7HN204meooDWHM8TQwc7OXDVGYlffEmqA1DsAKnppqD+b3skftc0kQQYOmwd0ZBoRRJTebq6IcyF0hikcd5CWGPvneiPwIMbQiJhXSfbelqz5WQqMwYygPuZkYs4BG+6MMl/DoCwIRyYiQRlMmD/m9wSumREt95rln0trGup9qpr9ZgJEXrQgDzghjMu0bhnM0XTbkOh/rkqVyNqqbuCJVBv4iijDaSC6HEEEwaAyVBkxYw+EMqgdCJqvibBUmv37lklBKw0ZE+vX/phAkn/3Mc94jIUAM/hiS8Jft+ThMFjCYclpOx5TjAKIczqaYKGzK8WfyyVEolmGaaT07EaN0CGhadU9DGEICTDsDYfD2deVnT4R9Bd4q1puqaFly6r0BGHOe40wxIExy7fp1L3H2jvbd5OriisfrUMxz1BbziREQFqzB5YDOOFFhtlYIjQOhAZzsibBUQcDBeNc2N9OMCHC+Nq0l0lyagxnn6ml9aSnVqpPSQubT0spKvK9ES5u++jU3v+g2eJ0AhA6MgcM41TARKAdxMAGnSAiRDvdHYBwYCYEiwYrwEab9OgP2MjAwIcsm8iJEHz3eTcfq64ePnqSvv/799EjLtSlpc03N/ghLRhutyCc56tfyyoJnYRiIOyve+1C/45WNwr8EL4bniICD8UJwAC8vgAImhK3veYiqeSk8PULTg9jBo5JVPmjNWigIQXiSKhy5jwVjkAdNJjMv5WPpJA2UwZEhH/srCAq0FkaLFzJZeCgU2gvP50j4Cpc0iFZEXSzvvA+lMb9x/UaaX5pPq+ur/uwH8ObvKdNXYMDGeI3aLvNMNiMaD5df8pYNYeoF17TlvT/V7y2BoQl/frOZsONyCEREcRYkxCFc5In+4dob6RiXKywml8th3F//r/9NQPz5zzyvnsWARGeCSEEalXovQianR6kIg5AoE2aUJ+KGruvHFwj9SHrhYs77y3mGaep47MQzyAErr7ybVnxNbkUIqsutqePdk6bV0wOp7uDtRJT65vvvp65g4rRkfXFZmoXyaDbh7gcXme7e/dB7DmvL657NH+7uavlz6nshu9JGaJdjQPgY5uICGsebCMOa2kJ4TCttbXnVm4GLWq5MalboNk/SzcubaU1r7CXNYFurq960ZZbeuLSZVtY30swc326R2q/KuIMxx6mR+uG7H4KR/qJJsOxiNkVdhbi4BwOBweR+OJCxFr68pAAPMHphEb/xftUJa2HxJG7M2McNPl8xlfYOj9P+0Un64Qd30nfefjc9lp/H5FrqK/t1zOCsu3lT/bLUe+7QeENZMLGkaws5fFGBJRJ0hwYEoZqJFAER+kll9n7UNkswmJMhZgx4Noejc5Y8aIcwNMse7tdYgxbO9GvceJNW+OHZJ4Q8yxC0Bn+DR8zGBi75EDbGGYDIUMZMb7wE4xtvGke0N4z3uWhX+AZfXWmh3g9SXzmNui6tEW1kbX3N75JFDMIzfF+Icpwgem/DMEW7mDJdl91sog+Rv1wOvwWyXJZpIVhh/FLd8o/KhD+XQfPAxQKfcxDWH0KGdB4JyfCimajCj+Yv7K/9s98PyL/w2otukQAIUJoJG7i8LjRmQ2BgQzWlnZGbbTkchvwBCKYseEZ5wpTLPS1tVFYEqA5xr0Fd9kCHKistRHYgJppX5zmdmRZxMEOfHGoGFiL3ThrpzqOddKI8C2JQXq68ODvr51iY8jiRePBwO61LK9ha30z7mrm3D/bS4WlTvFVJDREqJzOcnPgWq6yaNwzMuDN8wlIWVXyuNiuikxaAHJagWpMG8qnnbqerK8s+4mUfhJcVzy0ualZb9vKKt8GzhMmG6/AQpD+3KermITKYykZxbKIyZgwwTy172SE3GCNeDYAZKC+4I57S/qSmBIgw7vgjaR01wc2x9kAZsJwE8ZzN9sMn6dHOfvrhh/fSt95+W0s7aQ0SADw8yKYzTE29MOv66nKqwdBaTrXQRJTIU9HQEjMkjMzpR+yDsHejBDVG/zSAHmNvBurPnwyVMOJoGsEEkzODwiT0EwaCFLE+zlU5buXiRUPkdM3H04KLJQcwmBmUJq/gEG0ojIDmhjJtI3Qhd8erYgsW8Kb2SQenPM6AFhMaIVcMaml9YzVdvXoFTKebt274VIuXcLMEVU2eGDBBv2dpPZvz4bIgyeZMmDrUZyEsygpwxpMs0Yc4TQLHlCMON9unCQWs44p4/ZyJy2UcX4T/q3/y32skZa5d3fiVIZPKhvDAhQOIyu6o89l/Pg5DXRjCk9zN1YDIp3DMAMTjYnK7ZYs5H1euE4OGChGrtGdTLh5xVDtArdfgzivfjPJMiFie7Ox5djtt99MHjx+nx8enPu1YqFTT1bU1E6DIyjP74+1H6crmVlpZWkl7B4dpR4JlT0sYHpTjenwbgpIAa0gjyA/paQJKVcHH3gxqJsTDCUdbSym0kOleO13dXJUQeSa9ePNGun5pKz33/DNpfXM9LUslRuOYkxYyU5/3w3+srREmfBfHdyc06/BsDTdc81PPsEIQurQCwc/GKszvGVcwgifPVAW++PW4Co0+3ZCfGZYr8bTV67fNwNxJcf2adbkjwcZqXcswnoRGq7om2Nn8fCxhDF1IX/B9oViq8FZ4CSLVMz/D6wympZ3BpIh7k4Hww9JE/dCf4ZQ/+hU3c5Er9AnaQ4hxy9cEy4wrmCFf9iYYT6vlygeD8CyVGVt1EgFdMFsjYFy3hJ/fHicYrPWAE/ADXNTvtjXxSEDRRlxwC6YkDL6wpCO8qYsUaI5+ccLHe2Yow3eW19b5xKjwowpYNkLvPGRJ29nkOrO/bDITn483F7gOaV2CkbZVOmAsygAX6a6fVOrBjWNZ1021uWoXKfpIRkoVXrklGpKb+TAbaOo7b/7oV83N1yVI3Kgss4oRLJeaGNDM7Ljhdx3DSs+mRT3lvCGYIv/5fACqYJEewiWXL9eTBVAcSwtOER8GtRUNCTW2RnqzldZrM6kqYTIpIXKwe+DZYP/wND3Y3Uu7h0e+s3Fpcy0taJZig481L8sJv0t1cSktLC2lHQmRB9JEjkQ0XXFoRxaNhrMYP+SGeq8RYBBmpF14QOWHsLysUJ6a6p0VmNc0W732yZfTC7dvpps3rqbL1y6n5bWVeOGRhAWfqqxx4iM40T58v0T9gmogAfoLoeBHnfYsLsvzJ8zkniWUxwMGkchmNZYZ1LWI+HrSQliKYGD2qAuNJTZoacc4pi4xKXnQHvRrmkCrWUV7kqB89tZ11ddMp8daHgkW7pmw1KEPCDUfnVfZwC5OPVSnT5vM8Cw9YjLo90q3aGF4C2f1jzGlX/JzxBuChdu8xGR6ocf0kf2YYFbaIC2EBbSjOlU/x5v0Negp9iyiGWhH7QtG0sAXtIXA8/jqL9MiOMWFkUmjHsLs8fCGNa7Rc/OVcdt5siONd9GTnUq4b2gvFDeOizox2Z/DGIdxScNGrOJjfIHdO0SuD4xgR4ZnwSxMHCATHowLDk20GXFRFz85Hpv94Z63mO+8UQiSK9c2fwXXBCQbjB/WcYUZdfhs551P4WyyHxcmz+lZGJwtBxFFXQxMlBnZnC+XtQrq2lU/woR6FVcRMc9r6bGggatxoUNqLS9O5sndIwmXdppOh5ptIarLWssy73TafEd3WsuUuj+JyecgeHnQg50n6YmWNE3lZfcebYQNQ1/Zlss6XMD4yJElTMwQDFswu6jMx7nLM7W0Nj+bvvi5V9OrL7+gtfSVtL61keZn58UcFc223FHhNQNaS1PSpwqhbXBUByNli7DwEahcLExBaywp2EQzTtRvZnlq4IJW3JoVLmTRkFjrku48BTOwJENDoQ765DjaEPzA4o1QZA2zvwzt1me03FIbl5aX03PSsHYfPZbwYLMThhVe1C+WFkc+4o1nXGakaXmcig1NL48lHNxf+qZ2Efj286cwGhX7J2gBvFyK2R14TQ/QoFzGE7jZU2G5ES+ZQqCgMcSSiUtwCF9RknmGtoELQ12U976J2s50RpxvtBrHsQeVy7BugWZ5sTZ9YbnJhMCH0LhpfOPmdWdDoHKPBwHiVziqvtw2bZyBQcYTQslYW1Maqc4PnTkPfTmbF3xhyOfaEC7yE0t4UukRH22dNxmGM67Ac32FVlJOK9tvv/5uCJIbEiTWPNSU1WH90QFbdTwXCASwpFBepzPYlMFP/MjNfppG3c8IiXK4ilc9uS6Ni9t3Hudjxop6cB3WT8Agq0HhJiWChS/2TzLQEhiTHGlqZmBmo0+o3T3N7rtanjySdoJKOquyMyp3eXPTl9UqYmBmsiSG/vDxo7RzcuJbnqzxIVROP1CP6Ty3WD2EjBPwaHA5zoXmGEz+1LhPZhalqbz07PX02mdeSTevXU1LWsKwEQtOIXxmGvrjp0dVAQIAArAPxi4EgS8R2S8mIqw0X9+Wa4KS0PFeiJlBgkXExtiQl6UJ5cEhhAqjoeJa06AuNY1Q8b4BZeiT+oIWwm1aZuhgbo0JgySf36CvgpxC8VzQrWtXJFiSBLfwpvxtaT7MwCxR/HgCsAoGPjHKRmlNwoQuAyNaDMsR2vAtVbVhxlX94FzQ2E/baCZ+qlpjE4IoaEAYdF8UQxLyVHUKB2oLHLMxTT/Jw9j56WgA4L8oBw0qRVHgJKw1ZNHQlISABZ6LCCKNIfByrZ5lNUsXNv4RPHwtAG3s1q1b7vOTnZ20tbWpsYr+0UzmJRsAK6x5hD4pH+lT0qLAM1DRxxAWChMnb0AcJvMoeTyuiguODkOYxoPDzlr4CZfcfqm6rGnBMaSPLCa72Xzr9XeKpQ2C5FwBrJnWhIU/JDU2M38531lJS2NhQ8sgnwBTfOQr8uIGfzoMdhgMCN1l6IgSsRj7HR/Irfo7KvxpJpHtazaYU54KiNZA8w4QHoPn+vvdh7vpUH4t99OCCJnj1gUxBIwNf3Bv4RGvHuyzjJEQETEzu3JBCgLiiVh/qR9CVtgEpzbYa2F97qd5gUuDz2WztXkx2JXN9NlXPylBfdmfm0TFhznZk4BYYG4672WaXPYEggSibmZfNI7QMkQgiouZk7ByIUAUJ3CFDzEK+ZTmzUwilQbnWKtRGCGSNxr5Ca1E9cF0QoKZg3Eh2YwDATNoAafbp04Z9i5cidqDyC9vbUnrmPZlvGYjPmjeUd2+S9KmH4JLfeHjVb6Nqrp52BAwlU31qj3BAeNDKJwE0avR6QhvYBMMMK4sBryZruT3Ee3Q0EOWIrHc8aZ8gSsLE7kILMYCAIAl6I9uir68LIiR8OUy4Y22LFgor4kFuEL4wLAobNLUELCq5/AonrpeWVlx+zwJjmClD8ELUc5jJHOGvvHjEi7SyQfctI1/9Mc0ongyOxn6K+qgaJHfcWRyv7Aj47yFiVbDmL8JF+nlfJhy+FvfKwTJjetbv+K9CqS7OxqMTWZmdRcaMjmaQdEQ6cqXbYRdt03EkRZ1ApjjFGYLgPxPs7ku2pIztG6HSIwQxD4uqLRmJKKpdvupwkmCXE5f6vNzQOFPZz6WNsJNxaWFGankEiJi/oUZXgUw4yd72TvZ09LnVPWwqeqH2tQoH6GarIKmCb9cyNe4BQuEhED15pvqjU0+/YvG2Ru5srGSXrh1I730wvP+MNb8LF/Tl3oP8Qt2axxALwLH+BF5ECuuguFwY+0rIlVemEmRdmmfdoIQZcWEAzQM0oijfhheXsryZnz2EMKosOrOBIZrISKXPmGoNa/L83g4X9Ffj2lRBoGClsGj+miHLGGWFuf9vhLubnDrle/oIPoagoFLbQhk3jjG/gFwAhtC0zO+Osdmtqp2f1gKYQIWBDqvYoiTKi/ByC+/iMBxlENw0otMTz6JEcwhsCMdq1RponGEnvtpdOoncCHhK22GpafbVxgBBGYspNAqaUd/9IONcPKShvBYWlzy0+L0zy+sUjpptJVN9mdYfdxjE6KCsfCvOsYYRIzFh+NsCue8KWqWjQy5NnDh8YxIGpcmQmAEjzGY6z9n4mln4A18f+t7b4cg4dQmOhIVYc202IJoygKGy045X86LyYSPyXGUCyIM4YEbdZ21mHJduDkeGJDsGGZQljgaEQ8cyJnSINZFtAuo0gf7HqyKhASP7UPIEPSjvQPXefvKVlrRrMi1dLWcHu/v+2TmQAPf0YzTVZt95QNBECwCAsJGXbaGAMGofda9INOWNMGFcOWEYnGmml64fjV98vnn0u1b132Cwezn2ZaKlQ9MwSj00UQohjBxy+VPkVabqTzQEHi0FFFbFkAKWgtR2EbpoX2QhqYxShvhmGyxFwA+YmzANcKR2Ts0T7vCB3sA4JgxM9AyLqd2qhCUXOCHtCelii3M1bXkqaTl+XmOh7wM43UFbB57U1JLT+6hcEQdDx/G6yutAbkl9VM4ZF8FTcBjD80IJuAyCgQD45LxmekJg4OwA6bcNwQ4NMGVesKgF/xQExoHdYewlqaClqJ0mB8NxGUR0IIO+gZ3jD/jiXbq4SjaoTwALC0t+m30XA1YX1+PqwlKp54srI1DOmN/0Lb74DYKRKutGE/8pbjwjeIKk3GQzTBUeJyuIsP6FR7WIPyXywcrR7r7aL88htHVFO5gJEhu3rgkQQLDjpjcCJexRsIbxYr4TGh5YEeWNsJP2bOu0rBFejlN/yNbMFH+A1H6dduo7GZUDQQziNVU2RnVUxORVDXrtHk3iNbnnIb43aZtDX8bAhmkptTRlcVZCZFq2lpZTnzhHy2Ep333tKaV3uGr4JMidiQt61ye2vW7OsUEvNG9y8wpmDyUBczgB36HsKcmJdAkLNcX59KLt2+m52/fSmvSfngitsbHxpmRBDNE+xE8mL7pc6QzeOwRxOAFzt2gjcbBOAEH7JOEQdCJImQFH5IPalAidOOZnoFQmoWCEiCoDAdVK5twG8xsJi0qJj2uS4emw7GwmUtZ6L8WKWo1juB5XaOg9ckYF+24WzOl6Q58u6xwiQzmGL3ZkkARM/q0htb1j3jmRmxewppx1C4bqN7MVfc4PqZPGTaWTVkwGmQJUnBNOZY1GO+ZKE+ME/hUNk0wCAZuovJRLBg+jsapN9pjj4cLZQhBge92EYqkTbFJDszAqDTKYeoaa54O3uflWNKQefkVx+wIZQQksIIL4PPyCoyD46JT2fUHqyLCcY4vrC+JnTO5HMb1F3mUe1TeJgAtx0Eq2Y8bohMDXPYMTTkf9ttDQXL9ckmQZOaHmOSKULykUdxwk1WVE84WE357h3U4TTp4WTjl+LC5XFFHJgT8pXgMRED5GADCWm+KKKa1lp7gRcgiyJCik94XqVdqqXV66o5CnDziPy3EPnflWjra4xiY/ZB+OpDW0lFd7Z40A7hZbXD1navmbAQilCAa39IUMXpsZHGAB24C5bBCVeDWxWQIqhdu3kw3rl5OcyKo/NwH1XudrH65L4LNfZRr3AhP7MuY+PGrjdC6CiqlXdsRAaCSKquFq0915PYFKybyRn7aQaAy+/lJWJUZ4l0uf9RvBlbY8DoT9cOUMCK3NWOd75lcY8IDfeTjQUdfy5dA52FDtA1YeGtjPS0vzClNDIcgFgxoBiDD+0/Kg8bSlsBnE1S9MJ4AnD8fdcsYJuEFYe4ljOIQCl6SIWQQPvRD7cCoCNnp4pWRHicRBzhyWoEYmDoLSE6FGHM2UBH2MD0GRke4oN3hBxc8kAkekdUIU/ZnArfCmerivS1cpoNW+f7zxuaG8RHEHa/AxACvl0iMtwx0UR5bKCD7gTcc3IjP7x8pm7PlC+NgzhdjXc7nugoXwxjk9CKqFB7ZHP/tvNl68+YlX0gzIjwYEDoDIA0AwlIeDxB5CmSEcMBPvsib6yhbiIIZnjoxuf6ydTzE7ZbOGUV5t1teBkY/cRFHYd6v2j8+9QuKTnl8X4PN3sbpSTPxcWneHcImKp+1TP1OurKx5gf50DS4H8IN1b4GEYJGUPiUQTMH38zlISwYhw6zRGJjMK/NIX6jEQ+AwWRy2TydV/sbUm2vbq2na1cup5VCI/E1aWUChxAPDEAlPtGS9ZKJqvTDk7C4RBh33NcW0QS+iItmY79EjKn6VIGZZzjI9A2XalSg8MaYFPUAD3nzGMSxLEtXiscyy0sO1Z1fv4j1saRgJiOCj1dIupziwNuUNBMe5Z+dRxObSsuLiz5a35Kaf3J0YKbl3grDyZ4Tgn5S+AG/4MEnIGrIS1TBBIy+mUp/Fc/lMmA3wfNnASGNkgqVjsDxOBFWBJoSk0zeK4EoYcJIZZlSlWCspGMuHpJfgomTOk59ECBgBxxxOoNh+eOHHQUPfr8DJHI5HcHG4wfzc/N+9IJ2r9247jiWPRxTI4jB19Qk5RGy6pvaMvxUoj55HPHixE84DkaLjuAfgWt/2ICkZBSNBQ9+cVHEuh5b+cGHP3DmjPLLoW+mTCNLLn11MpOL2tE4DDWS27eyRhJEFkJALn79Oc7xAV4Q4shG/kJwlOLIzbjlMuV0rOP9N6rTHImbrYwJwtAH4dKfiipua2myqAHhMlCfm4Wzc56lUFV5sxmfzkT6816KK+sbPtfnjWAd1cmHEXiyNb4n0/EmHk/yMsgwvZ8jgZkET6zHQy1mFmITFshIgwkIMBPxoN78bFWq7XS6srWRrl66lJYW5q3mcuktE4aFhwqhncBNxMPE1shQu1Vvxoe77WGWBR7X4JAMGhJxykE9WNIoVNjIB+pifEgLrS40LAxMSFu4LCFir4tncY5VRowmJvNSRmXzuCIowFFuAYaalvBGK6nN1Dwjo4n5argK+EljaRNrKytxUqa2eE0j7YFXXtXIRICW4P76n/FR5cCmfMAL83kzWpLG7KJ/ukpP/EoAGS8N1T+eo4L80NQQFLwnhiUO+EWTsLB0CY6y68YBz03RfyYR9sG8tJUgd5tuKwQ0ggDcQy8IVYQReKVsV3mBk30g8HRwcOD37b708kvOX0fYKp2vB/CgIPAzPhbgBTz+dQJjSk+hBXOz0zBPW95kQ9lsh0b9i9pG5myeURnHWWjgp5RHpbCRH9yR9p2skdxCI4HQ1NCQ2SFmpREHcjJhhz9qCYIPl+UPZRF5OU5VFmXOWRcPN7enH4fjR45gJV7VDMuRB90EIdLRsmUWZmftSV5l1DzvS0JoIn4bmOpGXeXeA9/rPZIVdfsdG7wycHZeswNqq+pkw6/Bg3siENVmIqE9GIgnWSFANAWnFQwYaA24IQIESV0EvyTBcXlzPV3d3Ex86MlvHzeDqqzq890YcKWSEKEFCPgHZ8rDWGDwk8/10zaEKj+D52VWwdw2efCBTa5Phoo0cEx/sJSlnPsnYyIhn9rCwAR9bopqyWh1XfCZTTUgfsfqJMzIJjTfNm54L6kptyF8H4ph9rkNrGXj7u5e2t/fs+bBE9cck4Mf7lnwMW/2urgJOlB7K9JYELgcqzJbcjzMfRjDxL9clkMDXgWgNCxaJKSdlza4XpKojbwUg/kR2sQ5XkINgR2fwlBZNUHf41g+8nH7bsQyceIjeRQTGDHKE5qOBJfqgz/Y00FAIByBzRqm4KNtjty5dIiQ39vZTVevXrXAQ6uiPLgEVtMGw+CaPYT8ygZ9Ae95A3rIEimjX/tcKOwwrvjNGYJ2RDdF3yJOMYWll9bH1GfSESchXMgb4gQB8903SoKEjkTLEJZ8FgIIkuiktRELCVxKRTrhKEvjxYxVMETZRDnVYyBG5XK+Ybj4G50MBSMwyL4rAIEwC4hhZrSm3n30xLDNLS4kXtTMwPKVvBPNABGndaqWJieaaTiR4c1fXG+vzcyJoFrphOdhpEqfiqghAhiaZ124VIUfwgFkZjO/rk9tMPBGh/5gc4cVwXzIHD0jolxbXkhXtDZeXV72rMRmHWo6+V3WOILwYvMNy4CGYCGP0hkH+uT2OTqV6i/XwwcqlA7OwaDvpCgvF/HsMhbgQrAhHPBnrSU0PPkRRqjUyotaTdhLGTFtTARoTRWruxynH5+epF0xw8PtR+n+gwfp0ePH6cH9B+nuvXtpd3/fwuPw8MCCZG9v19pfo3niT0Ts7+1rVt5TPUqXC+nyMGNdS5+WxoCNRV4rCW7cRzpX4Ai8s7EJ7FxR4N0sIIcwNIJQsZanvMRhEC4giWNYNodjU1OokfTw+2XVT56NAncITN7Y5pdRqS6Yhffhksf1C0d5jLIJnEKb4CmWpsQBlydl5fVS2+XJOyW8HFlT5uVYLNVYQvGelmxgTWjNVwM0PrTteCINqT1Dw9Izm7MpP8aYXkIzocooxwTHuBMBzQBHCDby2NCW7AgWaqG6gQWJs335L3zWX9ojYAI2IpRVEWx/seGHv+iXDHkigEvZ7M8G/9BGTFH3qFx2h376VvjlsdARKJGHOAEN4fPdmWUR3aMPPpRA0Yy2suz8XISSiE8H2zuqS4Sp9Sh3Px5sPxHx1XySw2PlbAaynuYKNx93OtHSyCcFYmoICFJkn4R1O0hFQHHBituuTbUNcwKX8S7IYEChKFVlFzRrX1ldTJ976YX0uU+97JObdV5gJOHk50AQJfSnsGzahSstS8KKeiFOP1dCA2gPIkTaRMPyzCs/RAvMXh4pDlwN2lz6in0G6mTMvZ0JsesviCXU/uz3zKk6IIhIAw8SuMIVM/epcLMroXB4cJL29g/9RPDBwZE1El7ww4UzcLo4v+D3ya5vRF8zE7Lk4VObMFMc/bbSw4ePfBqyu3eo5edp4st5TQmLgxO+7NdJx81OOlQ7LCHRIsA9eyncU4FIzNTSRjnxaXdYbqKN0I/Yx/ESg5FRft5xwi1g+hgPC2qZxc1b+dkg5qNaAlUa5FY6PD70BKLazTeMLksttFWEOO1mTcPLXdXvCQDsamyAnXFD22LJxvuErQkph0AUrmYFp5Z3G6vpM5/9dFpeXfZeC1qSbxxTn8aKsaHOSfUjRIsMQMIghbEWw5gV6Yxf2Xj8h3HR/nnjCcTxCA3G39HGn4hGOKB1QaI87JVQjwvEf4SV99d+819yEWC0R0Lj+tF/EGLWBGiIPwzxORRIipDFkBpBGjtMeeor4pxXNteb/b4jgHW8kC+/LWVZLxR54zr+pITFqdfWpyLqpqQ732uhaZ5aRXXuiFi5Ms/VafY8mm0xjcThgfJiZmelVktYHEkVF8d4M9bIVFlv6Mk91czLGh9hw/gJUM96ltTgjhlDfWKwi/8AVWkwO+vtlfl5v8CZ7/ayR+K1P1JCFZj5KSMixDBYbOwxayEgFPKMppZM0DCJX5sI44vgusXRtPczlNsbf8CEgJClPsMlgmatPyEmpF+0BANAJn5/J2MjXHMq0fZyRfgS/h5tP0zvvfde+sFbP0hv/eDt9PbbP0p37t2XVnHovQw0rLW1VR9rrm9spCvXrqXrt276K/91jc3MzLwFstsWHHSFOyYAxTKTBxN5C9yStAA+48F4oclNWUjIJ1CtFekv6AhhK00UuhTqvAmrfMRbG1R5M5+6yfKCPrE7Ag3RKns50JoFj4Q1MExKSLfVFyYVvlUDPtloh6EQHHAPQhDhQD1cvPPLn8xQElDQhwSgN4fVVpzqxMuieTIZ+iBt0hu9gkN1gHOB7Mt6j6XNQYv1mmhDAtC0oKq5op75BuTFCZvCRPGneKXIKI14te1EOBD6sv+8HcVDs1QNXYdfcOEaf1FzGNoPnylHP25ff1AYXBX5B+l7bxbP2ty6iSAJgINpNSByY3lBZtL0S4KMYp3XHZQplx3WUbKxB6A8Km+1z/EIjPP5ivSiPjoyrJt2BHhPA84TpDzXwXsgmAF8XVszKUsfYOu0uml+AW2k6zek8z4LZsMZMbRqkwaiWcjoUF8kvFClubpd1aA2ThqKFbrUJrMPaitI9pf5Fee1ueB0n+QatajeapsTLv1LMxlo3T+Xrl+5lC5tbvpWYxYaHJ8ykvQTYkUIEI4TAQSH+tjlXavxrhG0EWZDDJ975GG4vKYFh/LaEpGXRh47mEdM5dFTHIPOTONTCPlpt9NteqOa9T0CuCECP9zf88lKs8HNVPYH+P7w/FDjWJUAWVhdTbOo58LxcRMca9k4WUmN/mS6+2g/be8epe98/5103Oim/ZNm+vDuA98QPla9XZhUQDFOCA2YHFinpc4hBPweF40rJzetdlN45/SEVwnAmAgYkb/6x0borMZLfGDhSZ9hXE4/MODRpy5ITbXnx/5Bhqxnf/WLvRHwwNcBECh+MbbK+FECFUSLYrOVI2u0PzbhoUXvNyndNEA/5FIv+23gn8nEyzDHo9WwLBPcgjU2uHlmq+X3wSBQOeVCm4LVYG5/t5dcDlvsuwxCMxv6Td12bSgxMoy3eajwZ9fWoRC+GJ86UTdh/0c8ALseWQQsJtdho+rxvS5B4pb+4pc/5xQzrDqv8TRjBEMzawlh5JQ/mJr4ADLSwo/Bn60RWZgcl/c+xJ/EmhldnyBAk8elFFLcCKWcAEeBZMZn/U2HW8eNVIPwIBANOKc2mrC81mf25nmZplT9fa1LUaO5WzJbl/TXQKOFoPWwTAGQmmYStBEIR3OGZ2XK+50XcnuC4ZT6Rfia0HxjkcEHkSx7IKqq6gFuKfJpa2kufeLGlfTnP/+Z9Nqrn0qrK0u+T+K+qn02HPmiP5/v5HvDvLRZvfR3X4AHYms0WjELiji7gmt6clowVv1hLq7bM1uGkGdMYMLQciAOXoaEoOKBReBH0HFN3gJRuOBBPl5gZE1ESw3CbE7TLxj3+Ij9kFO/c4VnjjjRgj/3jk/T+3cepINWLx0pH28/4+39w7sh8nPb0xuJCDkxgId5IPjln5ew5o1w69IArm2t+xWTNWkqPJ8Dox5ocjhSGzxmw8u0dwTH3uGphFHLS5+WbKYZKFiKiJYFlXiJkbQpNtAR9H49oujC4lbjNSeBA759+kReLS98y1W4mZMQWV9eEW4m0hMt4foiIl7qjbZBP+S1IGAi4E4IdOmXYasdv8ICbUjwm75F72iPali0jxCT0C+WVevra6kpQQ0NUg+aG/heW1tJn/7MZzQObX8elDfgMf6eJDQ5Dpm2MCw9MzPTpkY28qAyFKZc5mxeuWDFcdk9a51PLrxYNjk9mxzG/qPf/F3QlNJf+rnXnCMLhbyMsGqoHIEkBEP4YXyM48lQ+LOb/UMhI4tQ4r2pGhGCRpTrKYiCDqK+ZgOPqK8GlDQQxdKlrbXz4d5+aonwN9ZXTagnBwepZsSLAKVRoLoenbZFfN1078F2ajTFPEqcn9GyBmIX4zCrwFQ1qdZ8tgFm5f6Bv2+jWRrFGgHEOn0gmHnjPJDwPlHK+4NKiumI2LinAqGhRbBK31icSa/cvpF+5jOvpi987lUx/4Jxubu7I7vr1yeiZfBJCAh8f28vjkdFnCeCv4e2os7zDA8MjsbEpjefFeXN85ub6+natavp8uXLfrs8QqUyXfOX7ypiGvYCEFjeTxIx84iAH3YT3MzA7Q6vPOz51QJsjrKRSjzH5fv7R3KP1f9gUjY2n+wdpPe1tNm68UzaPuRFT800v7SW/hf/6f9SmSrpq9/4evoLX/7ZtLq6nv6v/9l/ln7rv/ktn8wszM+mFe5NSFhiVpaW05NHj9KpNJMJwQKenrmylW5f1pJI+OQEh+Uor3cE5+D2QILlsNFOT/YlZJrCWSHQeU6Hu0IIPIQo2pfJRHj2Eb/q8jJJQg58zGiMWRaK9K2NMN5CSlrg/apqB62L8WgpD/tqtOEHNJn4/McSiTsf7JO1VAtLzjiORrNhAmOvA43P2orgyMfpCAb2kmq1eC6LTWVevs2XGfncK5r1iy99wq9qhC549QAkoIrMQ9SX60RzCFtmbKALAVA258PUkQ1p58M5v/nO9Z1NL7vZEP7//MZ/J8hkfv4vfl74h5ERFmgiIUiMQvlDGKCZKIwAUEs5Lya7GOctXFu1y+xIuVwm1r3OZg0FsD2dy5DfblGPZ1S57Hl4sNS3R3fvpYrSNdaCUMgWIUAQB0923RZCgA292bnF9PDxExHmMRUoz4KEkTSSrmZarY9Bgpc7QhizCepzU8RjRKo9iArCRHgQzzM4PJXKAHjPQzCzUcg9FGYgUa2WVynNiyk+/+Iz6TOfeDb97E9/Qep6HHvy+QhemjS/sCBCJT/fmZEmIMJkj+dEcPKJCBjbm5rSvnhpD6c9np1E+FXVBbwcUwM76/sNLZ+Wl1dTTWvumfqs9zDoC7Mv48iyjK/ewTwWJuo/GgnaEO2j/Tx58tibqbyMmbsU8e0YIV79qs/Mp3nV//r3304PHu+ka888m/7m3/7ltHX9empIWP2j3/jH6QdvveXj3g/v3DPzsH/x7LM308tiEO5RsOdREfO//t031N6xN0453VqWlrUyW0sL9Wm/95XPbKCpscFa98laOz3e3VM7/fTwkZZd0jL5AqIfrFQ77HeZsYUf3+UQyIwrFqHEW8m84SvagUnRPDkhQpsBrwhYPt4O3fBGPC8N/VkLlrwI32KppPpElBZYtMteU7wugMUtAADv6klEQVQiQbSgOH8yQ3nQXjg1DN4plrKF2eBCJAJMo5OXU7T7ZOdJWlldTs89/7zLVIUTaGx2dl7wR9vAbxgorXEtCxNs8ItouAhHvnAxT/OXXdUuiClfihc2Q+ulLfVIbWSB5vQi3z/8x8Vm63PPXBvdI5ELg6AuGzTFWQjQjNMi3jGkFVY/kSYXYWG3iMthbGg55DlfjjoDyLAKk0ewWIVUm2gTvP+jIUaDmayaa+3Nqw0hDr+DlNlB5dpiCAQPsz9LGdRevlMD7BAB6vAEaqkIHDWcpQPqNNqFRJPySKCo0bjAFLOCn7PBFaF7kxgghUtvrilM5dSPynz10ma6JI2Jr+fxdOzywlK6dPmKGHLZMyInPRRHULKpC0wPH25bk3qwf5z+7Te/l17/0d30rbd+lP7kjXfTd9+9k77/wf305nv30tv3Hvjdsxxts4HIF/M4eYIw5+bZTOY1jTURvHAh+Jg1ESjgA4HUE3Nyt4OPbXM6hcA60rICpgEWZn2WEXMSeLduP5fqmkG/9c3vmOn+U2khn/vMZwXrAx/bokVwMsXDiknjcfPapbhHs7Hupef2/fvpYGcndaVZqFG/Le7WpUvSQjbT9fVl4WfCb1zjo2Tc8gS3kDSXCtfWlqzNLUnALCnMiQeXDhkHn5B4SYVQVV9FG2iYGGvTGg/e35pfqcCGJsf+bNQyaORhycH4+/0iGgzescq7U1gSMzgIRJ++yGLQNhA07H/wRn8u3HnfTmGWd96TUThOj2C+YH7aYS8IrZOXHvGSbmBgM3p1bdmfGIVy+N4QJ17wHkfUwJBfT0E9vmltCgsDn8DK5AdnGMJYTJ6Ec9iMrzI5nhSnq6iVAUeSBzeMeRSxKNd/MKRNZFK30xt5j+Sv/PxPWyPBuEKp0WZ+wi4cEi+sBAM3wIq8OX4YVlIuqxQDae0GAHI9Sou9EixxBcBAJQIw0lTGBoZX5yrIPOJFzA/v3UsdqbkwBLP8ooiLVwfwKcopzcZcPNt7vG/Cl/7gt6HDcEtLK4aDI76TlghbbbMMmpmu+ylhtAu2NRk41oggHD9YoB4Yl7U8a3DuIACjIJLKraUCGoYMn8HgaeSXb15Kn3nuZvryFz+XXnj2ttRYXjuoNbyIHYLgbVrvvvdB2j9upA+3H6evffu76ZFmXl6sPFGtW61HE+KLbiyZ2EfgS3ww7hwPHq5pWddppFvXr6VPPPeMlg3zfqbl6tam91F4Y9eUGMmaEgzXaUm4xpf6W9JGDrjnIfUaDWjvQMsZ9m0QJBqwYwkZjlWv37yZtrR8+vCDe2JqCUYJQp6qRvshHc3l5PQ4PZHWx7Lg/ffeE9zsUcXFPrQ2DN8vrgtfPFBpAawx5XkUljwccUIPCHDwyRE5TMfkAUZ5yhlNAm3pUEL27vaTNLeyLpxtp7v3H1vgtcC5mJdndRAEXJpDQEB3nO5AVkwOjKf3MGTYu+DMC2GwKC3x4IindbtpYXHB944QGn5bvPDnxyUYPQGKEJPU99IJ7QYNiONkNAbqVye8DwfNemlA4yo4L+HKsfDi6oo/obrz6HG6KnyeNk/S7Zu3JESOUn227uUp+1zzC/MOY1y38MSEkDUTCwWZkWbioPNhcno2o/zBg+Vw2RAe5YFiGZ2zhvQs3LD/6Dd+B9T8eEHiLUSFSQ/mVtWTwfzOQ4Oyzku6kJDLGoyinOOoKud1gLDqIU79cV10AmFCmv58ZCag0UlCAxj41X7H+wepLYLfWFn1O0WOuZOgwVjbXE8HWuffv/vAm6ionwgIPhDOB614N0arrZkUghLSuROgqcQnOzCulzSaBVh6WIXlwpCXOWgo3IBlUNloC+HIZuOJ8rOvgfpXAXdq7/bWcvrCS8+n1175RHr+2RtSn0VcIoLG3nF6sL2T3vrgTvrqGz8UQ+xYbV9YXkovvfLJ9OzzL6avf+d7aV7E/T/7T/7ngm0q/Z//T//H9PWvfVUCs5I+odl/VTN0T5rYrSvX0oQYWhSf/uLP/Xm/QIkXN/HSZT6rCeHFEbFmNjGHP/4lYcu+S1saDEsOTioQwFzXblGXGM/7QxK8l69dk4bDFX8JKeEZ7YxxQ0CzTPG7QjQ+aDo8m4IWx0lTbBDHfgxCAFz7s6Eai5baYZObcfaDfQgN1YPggS48sTAO+mOsu9IOTLAa/0NNCB/ee5j2Bf+qZvGHj3fTO3fupyeKb7SYNNRTBIr6jYYBDBjVqD8JF/1Ch4w5G8wIZ7QZtDjoBBwwufGkN1oK2gaM6s1P1YNwRrtgMx/qxIBfP+8k+vDb+8GR+oPmjTCkLzA/yyiuxtPfT3/61fTgwT2Hl/gUiara2txK7777brpx44ZolD07ri40/R3j0JyCJ4d9Ur0Y4sFPdjHGV84gk/nKgk0m0gL+nIYplwFrCBIY0RpPUZb8bst/0T6CxNPos7evDo9/sfTefqVZEoNFmVEe+dV7/COhEcZCASs/v8M8xKkeBEI+ueHP+ckrl9aG9cnFx+xtjcZ+MbIGcbY+K0Gy5w+A16eqXpPuHx4oB0d6dd95qM/yMet4dgZYZ/mwtNL5/CY776jInGagqraFDG9wimmZlTnGY607Ug257UdpjoRBqHyqE7hAMLMpQojZizCEMaN19sbKol9DyPeD2SQ+kMbxw3d+lL771g/Tt3/4Iy1hTtRu1fcJvvwzP5P+xt/86+m5554TAU5odn87/ckf/5v067/2X0ojeM+nG5tS9V+ScGKdzQt0NrVMun5lMz337M109cpWunr1kokTooYmwKFfHqR+gjfuTeDy+HxDSxkEJsfObMaaiPSPcOREoYpAUT1W5dVjjon93lf1vyuh1JFgaGmJiWDi2PhUeG2cHGn1cqK6cY/9Fv2BNCGWPLz4iBM2bpAuLy2m1dXVtOgPnC/4RGtGgoQH/Hhb/Yy0twq3+wQTd0yYSLAI8Nm5eHivKU3oipaPW1oazNUlhDQ+7E8BM9pEfH5D/Rf8GMaNmR7agzFVoWmN9BNphewn5TBjiMZh7YaMstACy09fr1c+4OGPOJcT/QY9qG3zD3niQh4bvoZd/TyRBoIGtLy8kh5o2Xfz5o20v7+vtFm/UQ1cq7Da6/vbwgghxikEQUzSwBj8Qla1IpvTPY4fY3Je+pPLZ1MO00bkCZc6czpuiJGReT1fkUeQ4JLJFp6iMvmNDtUxTANBTh81PEorBIOsfozYYXzh9z5LFCqEyKiM/ksuVgKETig7AsUDojD1rgrpO1oSIBCYYb3pJUnOd3lZ64NsdvT50DUPk6FZsI6dluDh+RB/g0YM4x1+BkBCQBWbgDgaRFB0TRRxpAji/LwHUlqh3CfW9AgRK+iCl9mXvbrl+Zm0tTyfblzWUkNqKu3BAFMTEAZPF0+ntY3N9Hh311oS3469cumKli2z6YaWK7e0rNh9vOMH/z77yU+lL732WpoTA8xK63n28rX0mZc+kT4tbedTn3xJwud24glbnlURgF4ScFRemZDY5vUIxac2BaAYbeCTInAAgXIywb4BDOjlhCz94wNf3H/xcyiab4CLD3JxcsayDqHA8TTqNyo+HzmfX1zyUmxJfVlZWdNyaF12I63LcqID8ywsLIXwcH01a08z0iLYZOUZKmZwDZSFgfui9nzJTmMRbt8foTqRIERQ8ZlT3hu7NF8zrOxJzWvpxz7GQPiw5qnx4DEITlG8NFCaJ0I1BZ1QLxoR2hMTCHQHGD4NMjYMivdCYCoYSaRkvwLD5ZNxpwIIb/K6M6qbPbjMC2Io0x0nbiwzWdLg50VIGxvrqocnnWcsWDg9xOTjZyaIzEcY+pJNZvac9nGmLGhy/lwm1w2t4Pd2RNmQr1R9Lvf6G8XTv9ZIkBtY8urHVmlmfMfnRgkHMLnhss1CwWnKg38oQfUPQnM5chCNIewlUwG745Hs+vM6n8JqlnzsjXh2hAlaUgE10/Z9pKeZSrMlQof3hbLRypGuz+aFHBDPzITk5+o02ok/J6k6fdFJjXMCQFMQC7MxhjJoHezYx96J+iTmoh8sdVg3eyNMbfJsDO8uXdDsujo/K41hI60sLYiBZjXT1r1Ps7V1KV3auqwlzzPpxeefUT0o7r20c/9e+uZX/jg9uXM3/ej7b6UNCaCrmrXrvVa6JMH0M599JX1eAuTyomZ1Mct8bUaaCszNqw5Da+Oj3QgFcMVsKOlg3FmYKJ4HGlle+LhZ+Gu34+t8pi/6Ba61PGNGR/sQYsSgPJwGw0hbQT2XkEFVtxXeeS0A+MSdlYDwiZKWAXyOYkbLS/Yh6oJztjYreBFAWtII1/J634d9kzgdQNbSJvwmXAsub4bm8dCfaUCWfRqECadPiwtzbpfPi2i0XCffJI5lB+PFTO3hMf1gECYsM9AuaBnmYZyhNdLQcnFtVMT0qv47ryqzYFb+ECYDjwOCiPqgNdOz8lIHPMTeD0+AAwhLbjSRg4P99OjBtvdK2LuB9vk0CYZlNRoMS09/L4f2VTe8BB1nZqf9LBxy38rGcHyMpXy21JsNGpvrdg/CkD88dGHUJi4aiVN/8S/91EDl1JGoPDdCIteWXZrfHF9Uej5v3pQt5ymHSWfPZShsVIqjZvwBFjBEayYawkUa7yQlP+vxXguVWapns50e3n0gVVtLGDEItyG9/lYZLnkdnZyKeTXzaZC5G8ClH94H4duPGnwuVB03NCsz8GoEZJ5KkCCUjCzalUWT8dfvVS+btjyFOi+GAtYThVsiAu+1iFIRSBti9LV6Jb1wbSP9/J97Lb38wrOa3dmNV7199ULEylzCA2Xsv9Q0o/IxLAQhwoujaRifk6huV4JNszFxeQYCPzUxJd8I9h6GBBbHqWgkXfWx1xFRioP4Vg+zpLUm9aunNffB/q7snuy+BK2WVoKdTVMkZLyBnpkf7Y1Zm2UOX/5jbV/X8nDON4b9mIHiWGrCFN6HgVmYzcVs4DeWXzGjs9cAIjlpYXMV4dBRv1hmMcqs+xkbnib28gFNSXFcMlPFPplhDOQ4zRMCmpUi9vYPrFUuSbAganbVt2PVcyghcyz6eKTl4/ZRI+1DIxYkmRa1DJbAY5xpB1gzg8CkLIvpC9po1iZIQxMHN2jK0AtxLKl8ggOsbeFeAoo66IuXQcpjYSsGXVicV48H6fbt28LXVHr3nbe9L3JL4UePH6Vr165ZK+bSG+m8wwQDrNSZ4cPF4Gb7tDCm7H+aAW7MmTqgB1xzwNl6fbuaaFlg+c3fLPZIfPyL2OdflcL4WAWMMIg7x+Nmm8MjN7SPXJ441qTyWXhAeA7jV5zLRB9srOmIAeKPcOy0uyuuJ4QO57Ks95m5fMlIGZhJT04bHng2vbhDwEUzriAz47IG5v4G8HFRi0H2u0INlwZNA8Vr8QDIM46s3xEiYoLBYXgWOH6wTu3x3V/Wwrwy0PDpl6UXuOIGZ0XAXdtYSV+UFrEobURzutb/UuU1S3OaAfOxVOB9rn0x0aSYSzWmvjQFPvPJC5i4Ku/lkLCBoGKGWtTyAa2GZ4zYUK1xBwI8oaUpv2dTZlYta9gk9eUtWQsY8CBmZkOU2ZNxUHb3lbslzOZ0jj+EftCEGEX1T0vDAm7KqBGPBRuunCKxJEKIePhUCzgApnizu+oyglSfynpPSYyLEEHoIrzYlGWiYMxZZhkC5SOCB/7AK4ajXIyfs2F2Vz42QNnj2X740G9vX5D2xxLGwkvtcQp12u6mE00wbKozlggiNlQZa06b2CSGrrDc7OU6Pdoam8uME/lNq8qPP2uq4Bp6Uq/cN991UrPgGdrFAKUN8Qh69QVNjs9V+LOpGm8eO0BLZtMZjSzagufoQtQAw9I+ghCT4yNv8NuPs+V8+M9b4l2fIQ5/FixMuMCfDcMR+cK8+WaxR4IgUV1C0AjIsFHlxwEwbNxh8o3ih3mwqpc4xh6NRClOw5gwC6Oc/iUtnwRxEoKHTnlZpHjWtJwSMNh8IlJDqNlds6DyW4h4RuNTETxbE/BRHgJpSgNhtNnvgKhMlBocHkYjjzflXChwB6MpCvmmOkWAwKH+MMNAgGhCCDnPdCrA3sG0ZvQ5YfZVaSKf/dRLvo3KvYiq1G8uO6E6cloA80GoVv/pmxqDWXkocVGaxtL8onftKcseCptvM/LXVR/7EhUxN7wuoL2nAMPRBzaR5XjvJV/G6ktIQoxoN2gAZg71kNkVbU0+x7OXxNvRYRbuT1DfhNxMxLi0iSDxeLIPI3yEQBdDgTgLCNoLuDwIioOR0IAQ7Kd+lofNWwk3rOAgmzc5EXiMg7QO4GC8gdevOSDe/VC1ahf88a4T9l1YXhF2osoAD3dHmhIkhycSzCAFWOlTwZDQACSoFE82DKLfkk4+NDTnDfrBIFQVMC1iYXxwQgXQF9oc2mBe3kD3FAUXWbhwSvSSlqhssl6+fMknaoxvvPIghDXCCBpHE4FOwFkWLlSTNSvqL1vicnw2OVxOK4ezZVQ9kcsv7PkPP2NK6tCUymDfeOPtX3VrBEBTRlo2OeN5cz6P3aKp8wAaaFzyye+XA8nCmBgNndvG5DjgYFPT8x5I06BmNRJko6ovLCxrNuENVDwjI4JVLX70Xcjn5qoJTMuazc1N75swQE1pLP7IkgaVgR5tYgWTQbCTFbQgES6jr8FC37BgESz46ScX4yYKwGMPKfqkDot+g0HZYHvh+Wd8tyMTuJxU1fILYeFH8Is9BGBCe1pZlLCYXZSWMq80aVNaPhGPZsEj6CzTEI7cneF6OPsiE8ymtAnsAmlCwCLQjD/1IfZ+BFHef5KfOE5JwAkXtersgaiMlyIq1xXRotofCV88a8NykaNhFbMm0WlKGIuBrN30+MbxqRgcQQbDIxRgJsGjurw8k6Dq8EyP4tGMOp2GhTG4t3ZGu/pj7CBaUYzAZOBhwBAaaGTZstdg2jLfow2wQVn1y5FEJRLKWnKpT3wgfk44xNVkr3qAKcZGqBOcwpvqQoQxsjCqn7GhQRnGFlqDhsEVMEKDwIiABDbicT3BKW5SBBuaN4MgnKhNJVnoKKOEYzyXw0TGh+tnJFQQ5Nxd4dbz/tGRT82gKb8Xh71AtZmXNlx247YuMIG/bDPfmd9K/nJ6Oe28xXhrAkKQYeVgYVkqn/1lSzzGv1RUbmBkyn5lLvJgcl7iyjaEQDEQw/wMVBgGKQ+U6Gxoh3EerGhjGCeCgZ7gBAYbq6nds7pfTag/3ozGu0PRUvh2CtfHWWc+eLTt2YU8/MIIjDFIyMazHTAoH+txtCEBLkJTXyASxVvIqBwESVGJIufLeYEcYeGNWTEft2g3V1f9jZu6LDc/ufPB80Z1EUJVBMfLqKWTiPCryldzxSynuOpdr0twIFBqXBuvKQkmFyPRf1pTGyAGfouvzgtu1Q28GI5bM2NzqQuGoSD1s0TingRMySYgy79ZtUVR8MQj9eybgFNw0GhKqBwdp+3tR2lvjwtsx2lnbz8e7NMankt2EDwCm0tvbFRSB09qk4bgwfUxJo14fKETbtG2UkNCBuGOZskLuGOoNdYFoZ5d4vKD0bJiWiU8HnLVt6o0tFkt9dwvDRQCis1LhDHLCQQOf9AkAgBjQaFK0SzAH7RFXyzAZNR0+JXOfhBloW/qBiC0LOpmqWwhAyDCGYIFOhtSfkEjxPDSp/fff88X9YCD5SpLTbRMYKceJgweHl3kNE7tdyXc856Oea/grfM2mgp/5snsz+mYnOe8Ca0z1z1qgzh4Bnhxy3EY9ToKw2bx3gcNnt2iYbll43hFqY7CRsN5gF0e5lZZOo0wQMbDiNxn8LqYAVBe0pRFlsKqA1dhEIdlIIx7BsiDHWVVuaLE2BIcaxsbrofrzfsHB66CXW4IGQJmpqTzbOShZbRFsOjkqspHlv7MBHHuQ2zsuT110rcgRTAQW4AoLCmPr/krD9abbHSeshxRChY2GyEEPhTl3gtWVWxBxJJgQkTpPZPpGS2Rqml2bj7VBfPMzGKqzy367W0VEf/kVNXLCzXrfRIPmcraGicSfOonTMBzIY2WNAMhDRi5Jo8O1e9rBgSFysPYQZDsrE+hkQh/vjwl/KD1ca1eHtXBkqua5mbjfRnz0obQLlpaFu7v7qdHD7fTB+/fSXfu3E87T55YRT8+2E+t0xPhvOn3xLRPTrWMbEhwxyUtH90LRhjGtKAwQs5dUjrxCJrMxNAO1kKevpruYqLC+Hhe9RGE3thfiOVG7Akx5jA4J0w+fvWYCQ9ql/00b7grzMzrKoUkPxYh2BB2CAYQr9EKGhfD5H0lhLmADJiEL+BlnNhzY9OYh/BgMCz0x/6X94u0DKStdqubDiSMOVXkbWlzSwtp//jQS9YsLLjhikYNTLgcGZNmzUdaDXtinhsUJn+Z4cvueTvk13OGtDAC0BKQOul9YYfp5FW7ajxvZWBcY648BAoJpYYtGM4CxaDQAWzkdgmlhQDBFI47mTcvGSCv47Ml3b+FUVzZmGgoh1V9BK16ypUjIpF6L4Rz+YwHnbgsxGCTn7eWs6kIcQI/twXZWHMdWnvz5CUvucEOxESsj/0mLAZewAfc0IuIWXB7+aS4vB5GuIiUTHDEs0zyzCG/FKIh0RlDqiP2DIJIIVb/TUiIqTKEG29f47SIx9jjMXctEQYICek+bPwhGMWUPN3canD8zasA4ggXt6lZnWdLkFmxGSjtS4CEdnEqNzYUwTf3SKjLAsgaS8FAGv9JCaCacMlRNTO8FHctT7ieP5Xm+GiPljJcTuPo9c6HH/phvXfffSe9/8H76d7dD9Pj7Qe+fs/Le05PsRzRNnxfgqNa8BLvQEFosORBdUewxCYospuJxU8sC1e2igdvHK1nGoSJOTb3YMj60QRRMxoWS0XGyUJE1ndQVF5d8cN1FMkaiEhWCGOs2ThVndQt3MEY5gYNn7UN2ldANRsOt6/8LNUtTJiZlBdhxx0dj706w4Y09IfmYjiUD9p5//0PPEaw6dbmJff98HA/rfIEMHhQG3OaYHh4EyCgL/IjsHjOx5//MF+CE7II5oJPz/MrFlMOk+fjLennbSkdPJXCGE9yzz9/0zdb3flhQ4UFmcrrnfBSeuShkvNhAIb57R0a59Ff/EfHIGrHKs1hHPz69yApqLGPdFVInUh5iAJYIVKeouRizxFX5sUgHE0uaq3MhScu+UwrnavP7K14A5GNTQ0EzI/g4dQFm4UFA8UzGzzlO6EZRORjOE2swgeEwQCKtOLavFKqUp995CnC4UYoQpKnM/7ca6+kjZUlpJEEvPrpDtHnAk8mXIid85osbML6GJb65XLKYVdMyGzEsyy82KkhImPfh1cPsIcCEQMQQhCczc8vWMgye6P+M0OD4ibX4qVF8DIjNqbZ9ERAc6MXINls9cfVhS9QbzqQH/z7REP59vd3VYb+SzAJf0dHh9ZMcBEcPIbAEa/7Uggqjn/bbTa1UdU7svQtZv+uhJ6t4siHgKH+ECbkk+AzNcCICIGgh0Cp/MSZqeghwl9lVLaluncODtPO4YnSNZZKtrYhf9aMqAf6Jg46MP1p6em+G2NssqIZBi3Qhtv0gI7wzV8wt8rpJ/OMtXDBR1xMRjHRnJ4206UtHtgbaNn4MG1tXU51jSOTn4Wa2mQPkKsMTJiZv2BIqAhbZuYR/wVPYbPJ/qe55/OV4+w6XOJ/4kUT6pDTvv2tN4tTm2ev+2YrZpgZ4in85yUSgiLnzcuYbCPezkdNgXCMXf0XqDlXflQBPiNIccwKMZOoHkl31t0wB0y8+2THxMkak1cdcvWb3X82DUE4fuphA8tCRIIC9Z4lEQIFdT8GmWWPBl4NYykLcbEEgAHYnOyJMfxCI6WyDwOBUsbErT9g7bYa6bVXXkq3L19KvFeWfqJGw+yxrhRRqS+qRowBo0mYwchqQw16I5Mnm1kqcNTNC695cTDCkmdmEJ7sRzx69MhCZHll2bMaSwPKeq0tuBlrlhx+y/v+nrWEfd6JIobf2dnxd4/5IJg3VIUjYGfD9kiqN69iePJo17jiaBz8cApy//59z7osidAEEb72C7cYXpnARSr2T6x5CL+8xMcbsYIxa1II9+HeityIkwAR/AgRxhOGw4UkENBdxhGmB9PqHJRooka0IyAkADjpox2OWnnNwT31Ye+44fFGFEFUnOo5bxF2feqffSoXQlRjpDDjpd4rW/CClzYq43ZVxvSKq7xoT1wlsHYlYYZAiEcnIp0y0Ah18tb9mTktHaV50Pd4yz0TGdpkV/VIeCif6VKuLwsGFBpX0RJrG8bLPHmWf877nxYux2VTjseY92zOlpHHfuD45jdfHwkSkm2HlcBUQoIlkcsNjVWboqLcQDbZX86PUa5wh+mKEcII2V/YLN1zHjJYeGmMYQwYRCGFJQxEgCCey1ikQZAIFe5XMCvylC8EAEHxBCcDXJM2YuGitn3nRITqZYvq8FGpGFnkaAJCCjOIcQGn73sfhkzxvIyYdP1oluaVjzF7uk+Ka7QG6YVbt9IrLz7jh/XAJ1wNkXK0B1GwbISAqBOaQJBw65TliAVh61QECSNJiEgANCQQjqT+8ib2RuNEguCxiYlnUwAFpnX8o22/QIhnYI5FrIe7Owpv+2HH3cfbIuD9dHB4YAEKLtAC+O7K0cFRevJ4J+3sSeDwmgIJD04QhAJpG4d+a/yhBI/3dMQAfGYjb76hekMX4JBlpDVHFURYgisEAP3zEk1uFnoWfPIH40V8aGQhYNHG2CxmfJk4vAwij1yYOgSBkCeP91BYHmoEeW0Ey8xTaTnv3NlOj/aafp8Mwo4NevoMDTAZUFwjwA+UpXESoyuS8aR+NEeQwLha4yBS42jBo39lM10CN8WBFc0NWKnbmoz8WCKsBSkPuLt3/2G6fOWq75LwxC/0yR4PEx/VM1FjoXVwa3hNYzSdmdzNDk3mH0yZl8rx2Zi3zuXPcY4vwgFHxDO2tBwyYDJ94xvfGwkSZy4KuTKEBX6QZnTmRiQxizCmrPJkM9JY/Btp+MmXwxEEGiOGthkc8uV0MyZ/wj9HfVZdhUofsykL6n3e7OQ2J28foy6EH+ohz9/EoMSGKwjAda3KE1fo1R/ZePxcPVMbCA5ltmrsY2AZTmR8h0B9pz6WxOAixrJYF8sH5KjPZFhbmEs/+4VX07SYAYHA8SdEDEwYmCTP0lbjmW1VL8elLF8QJmxYMnPxsqMT3nIuTefo6CDt7e1Ym2JGW1ia9wW5d3/0TvrqV/4k/fD7b6U3X389Pbp/Lx1recdFrfv37kl9vp8eP36U9iWMjtBuJERhPma/uKmKxsYGrLQsxlj9AC/s1/CCnjm+nFeXoJipqssDleFYdbSLD26hGQbWWprwx7HmkTQUnjTOQgOhEloJQiz6j9aChsKYxwuFhA/9mQkVx3iyXCGd9rDAB8xuWxbOgxa8x6J87DvtHTfT99+779dDLiwueU9s/+AkzfEEtdJZWgkJHo8yrSPkvSmreqAp+uT6sWo7jqyVz/1lYpEGIY0CzY17NwgV8MHEAcwIGuCEtPC7XnhHsL73wQfpytXL0ipXlFf51QYaHjRjHlT74Md9hUYFYlh+CpDtRVgRGJlyMGtF9AVY7HcwwtmfxxBrv+PBc8iEImLo/3oWJM8/d2O4R2LA7Vde/Qz9cjE4AQJpkTfbSI+Okg6DFdHD9GKcivDZTueeoS5ZqOjfUQgQHs8HiRoALHcfeJ8Gt1TZD+GuBW+aYmbl+DQ2QRkshAdPlopBID71j9mC9TyIZQ8BfYFnbiAq9VZtiwlQfUEcAlUDxIUxRChajM8aRCwSJ56huAAmkBSiTEhsYORK+i/+hS+orFJEFOCD6/UQl7UOYCSejdWmtIOGllmcfHTYu2h4U9JftZfL07qHewfpYHdfsEubUPm1zc109eZNzWbr0g5m0rWr19PnPvu59PLLn0qbWntzjZ5PbSIMEJDTmu04qRHtWgWC8JjpaAuNh+UHwgsCFlDWOHi4ME52hDuV8btQ1T9/XkN1Vyq8qBnNpBLMpTFCg2DMBpL+vCoArYaZllMtXuf46MkTHyfTFmNsrYV2xXyQhWc/tQHdIdAQdmiUCB4ycG3fx+GMViFIPMEpH0zLs1AIesbzzuO99P33t1Nf8PPMFRcPEVJL8zPpupiXVxPAuJkeIT2eXTLhybIxipdxhiaheQy8gtbChTqbgmPBA++2gY4QGlxJgBZIj0MKVYPmYhNhlq07Wppf1fgtLS9aKKFZI1h5gC/DhiDO90nMB9Cb6oWO/f5cg0BeGsEB3oDLAgZ4iaa+wmZ/tBFpealknIp/PB6Kg/8ivlAyijJf+/p3Q5C88PzNXwFRMMAwkwq5IK7bigrciMrkcFkC5oot+eSP8Nl0BsC55JpIcrhUj7UTBakHmKJchEnzPokGgyUCm3uz83MuxwzC+0ZPxZAmDtRVZqde2/sIuU4eWOOZmcosj3U3NLO3TXwsb5gpmKSATx30oEMAfhhOlMG7X5ExzHiGS20iSJi1PXAAonboVeukmT7z0jPp8sZy6mrJ4qvpzMqatVjSoOpDFGzseqORfQoxM/cHWMbwJrjWaSPxXWM2k09O5Gp256hwmTdrXb2iZcacx4GxomGYhDFbWl1Om5e30jovOtpcT6vyzy8uej1eE2OjYbEk4+4CddTnpG3M1HxaU6lrqSIBMl2ZlCCIUwIEAUTMLMu+FHcq7CJopGCBLm8QFkKGp6xdv/zEgZnpKT5FQVzd8LL05D22O5oAEAjAUZsKgUQZ+uNLg6Y75RfuPIloLNGGTI/Qhf7YHPWyFLqQi+ZxKEZ840d3052dI7/wCk3yWIKEcs89e8s3hTO98OoGVWM49B+GymXQEhFcpkeVhVZN40rjuJn2GXGWLkOYJDSROQg/Ji4MZdBGwq8fZXQ9cv2+GGmfvGIBHqPfaGrgO/LnsS3al1Djz1ykuqiOiRNTcJQ8Ga6AEGN+K2zQzcfbrIGcjYu6ccI7kb76te9kjYQ9kmi+nLGIYI52vC2JMgaMtFLlGPzEZT85I1k//BeddoyIg06GAdBogwy5Hr/JSvFuR3/5SdEjMRl3B7gfwiPr3GpFPX+oNWeov7EJCHI5ElRNbpcNrYOjU8+qLFukIHivwLJDbaioZnBUy2KDTJbyCA52M5jpEDjAR7ph1B+Cy/kNN5Ay8Jze9NNPf/7TEiCa+cQ4bJ4iyNACLFQEH8RG3KGWLC1pI5xYoPo3JECaJw1vjp5I++ItXjv7uxaAl65fTQvLC2YoyTi1K9iFunjzPgyhSMHGU6T0lctbFgoSFrwFjIf9cOcX5/zQ39LSQlpSuD5b89u85mbE1GJ4ZkT2FXhGiCN1bHUavzSSCW7EitH5mxDBCwAeWjvdV9+0lDg55jWQvXQge/fBbnrvznZ6460P0je//Xr68O5977WsrW9KyPPCoKl0+ZL8at+TDeMmwZXpAwbmjfcwF3cqYnzEuCRywiKfTwsVZGna0hR9//AkfeV776buZHzoLF61qAlAda2uzqeVVZY63fTkyZ5p0acsqoCJg5M7YdVjCy5J9z4I9Ki20RjQnKNFNJG44Ur9CFwBI6EWafw6XcLFtIlwcNkw9I26uJPDKwX4PhCnaVyqhDZUlSfUzFemMzz8qBI7jtCQQ3/yq0YlFYLFcUGzma/KLjabHBdmlMehUt5wgweGgsR7JEWmnBHoYpYDqALwwtif8xXmbANhBIIiSoLEv2XAg/EwODDtELsyXDMGBpDvASg6xWBB5BQ60EzNlXE0jtPjRnr44KEHGcLk9QLssPMsBoiGMHfElLwpbVIMwR4Ks5H3QTQjWVigvqosm3EMG7v39AGa8AN6GnDfl1GFEBwwGD5UYKUJYHUhRpfyj0WkLz53M22tLVkz4sXHzfapBEYrdaTF0OaAuyM9nneRX/WwJ4KQ4X2qaFy8b4VbpHwW81TCaHljPS2urHpmBg+1Ot8XDm0BG4QfmpwvZam/VfWXG7JVLYFY+nFrFs2Ep45nZxZk59Py4pqv6C/W53zbFkEh3cTvNOErfu3TdmFbqS31vdXopqbC3fZAuOZeSzftnTbTg8NG+tpb76Xf/9p30x9+8/vpG9/9YXr3/Tvp4aPHXjY888zt9JnPfDo98+ztxNvmZ6UFra6u+O34C+5TsQw1tQTjgH80OrRO9oWgC4gcAY7LELJg4IXdbLQedzRTvvl+evf+bppbmhPNsJSEjtAKJtMrn3rJz7cg7D+4c1+4CTzRFuMG7TKuqtb1o7Aw3GisxLNXxL6FNXQDqXRolVGkDtEQ+aAJXoqFf1pjZK1B+alXUapXrSlAu/T57t276fKVy/74GHtgUQc03y36SUnaw4UvCxzpx0wvP/ntqmr7S5Y82Z5PyxYT/siT847iQ4Bk8ydfLQTJC8/f8MuflcXIcGaAjLJGbBlALnDhidDIkB61jPKHICnlK9qPtJJfpoBgWDYLMvwIBNyuZhAqIS3UPq4cH6S11Q1vUD5+9MiblrxDA2TzcB2zMVfC+dQkr+Krzc56OcMTwt65VzMsWxEiPMcAc1u9pl3hBXVa5Km8DIBQNsDGwPvhPzF/Rmu+so+wYwBOxFwHO3vpz//051SnZiYRLIYlE0To54O07FH2dCqm9Ds2JAB5pyt2XzDfe/hQjPiBBeDN28+kW7LXrl9LaxIo89IkECIebGHQFwjBp+DzZSjFsiyrSihYMEhzmKlL85CwmJPQWF1cT7O1RS0p6un04CRtf/AgPbzzIB3t7KejPQmxfWlF0uD46Fi/zZIy9nc66hdvpudzFjsHO+mxhN+pmv1AZb7+g3fTj7Z3pIm006w6zXd+XryylV6RAPn8Ky+l525c89vjZursc7B05L2uq37ZNEKaLRaYnje55eUKeIdB0Qb8DtVi/eETGI0P4xvPA03JHaR37z5Of/StHyRJS6Z80U2czsHHsyp/9dKGBdiT3b107/4j0VLUx0DGMX1siMIw0JCFivzQnU9jwLcssPHULxWz4W2NVXkxLPFiUzXicBkb/KFhUGy03IFxeRZp/2A/3bx1y5qNv8VT7MOEcA1+8BhTH3DIn/kWPiYt0oMqne48Rd4fY6kvl4k9EtVThLMfPJTtUCN54dkbv+JGzfSKwC2YeEoZXUnRABkA0tnIzCZoRNvm2Vj9kVP4SSBP9Mtx0ZbqUhzETpTdnFcu6u2ZsP3BwHxUmopYu/tJYBG3P+WpNa81BREix67xUaTY02BZo4Kp0dISQwPId28YTTZWmc2AghMh3huR1VxIgrSCNiwgBoqhfyLbor/8isjYjBTzUgcGwuBTlfce7hqmL3z6lTStPqFZodbTNhe0/FCi2kQbaZ6c+sXA3IvhyPVH770HYGkTtV/Lkji+bqdjMTff9zkSo7ePJRT3T9Lp3lHavb+dDh48To+kAexo+fDkwwdp9+5D2e305MGjdHIkQSXNDSHRE6MfPN5JD97/MN390fvp0Yf306HabQmHTWkWCDSelj4+OfJN1SeHe6nZ76SGtKcnR3vilMm0fHUzXX/x+bQtobd9cJzeevvDtLN9kNbr1fTK1Uvptedvpxevb6Vnbmyla9c20sLSjAS5xoEXNHNzV4xYV7+4ROiv9gs/9K/Xjkts+UVTQqYwjCbAaxh5yhbGDuZmCcHE0NOMwPtvnxy30u/9yRvp/lGTq67WPGvSxLgABgkuazn32c+96r2f+/e20/b2k1SvMnEwahpHBIPG0qc6qi/oTRMAhdUeWpHvfYgGFPQlRAsKUTCPAXCSBeVAhqKADL7ogjzBoPjZ14knralHBEZlMtwCpsC1a9fVpNrTBEJNnLL5oT2ITyqIJy2AoHJZ/5HGv+MRHEwsakN5iTLvfozNaVEWlzAQhVwAxhCoIRjBPS6brc727/21v4DG7gJZImVJx1bS0ySZK3d7CoMcxxXhYZ6RcVzgSQHDaWM0CyDaC5RHGrNU+Ev1aWDpDF7PXPKzZubZhjsf3PU9j8Pd/bStGRXpwUNjVdbTWt/zkiMeymtqVuJzC3ykmuvgJ2IW1e7lALcjY/ZBPRXS1EcfY1p4IEQkOtQ2A+MY+QOZMVMxWAilPOOYuFQeaX1lZSX9H/73/+v03MZC6rdO1FeISut2zZQsYdh277V6qaUlTOv41KdKaCQPth+Y2K7cuJ4qmvF4vwhLmoaWF/s7R+kA4fFo1++DBf7r1y6ny5f4Bi/vMRVsbNAJ1LqIkXsU3JtBTwFucE7/vEckWHmKlzseHUn3nvrDxujq+rrStYRR/uc/9UkJkq5fa/C1r3zV38L5zKc/7XH7J//4n6Zus5cub2zY8uoEZv5KTUvLhdlUn9c4gCMhgz0XNDmEKE9BszezMDdrBgVWTlY6DfaJuAukJZT3CSTk2cDUGFoLkBunH4JfedjrOmmndNhJ6V/98bfSd97ZVj+ULA0mBPyUBImWj8r3/DM30l/6uZ9JV69fTf/F//vX0gcStovzgkm4stDQ0g98cKSPwABGhAUmNk/ZuOVkKyY1X5kXHMCIdoHw46lmnoImHQOuqT/TOHCQx9qztQ5pS4yJ8rtuwf0Lf/WvpJvS4tgH9MuoVc6bvTLgieVMHCrAD4oQHENeUZhJmjS0nmG86Va2MBEXhvYJ4+Yw9YML++WGDUGS7f/jH/x61IIgoXK0kLwPoR91WoCrYW/cFcZSy50BMBw0kgAyA1V2sUhV+YZIxITgklt0lnxRD2G1WZTNdbkdMCdDp1huMHOwvwHTtLVG9yUsLQ12Hj5JXZ5c7fSlPs/5CVOWJdxxbUlAPNrTbKqBaSoPoizaYvKKwYf1OZpFjcagXvMWLjVlQtGQexCz6pvhRKB4ppA/DwZ+Lnb9g//b/yXNpm7q7t5Jn7p5KU33m2lSQgcVXfzvmY/XRnKpjP4jCI8Pj+P+RaeVZsSIPIfB2rs+pyXApJYqWo5MdCfSoZYhe9sSJlrisXG4LSH0rR++k+5KY/m7f+dvpE+++Gw63L7nZ2BuPfdcPBYg4bG4vOyjYdqc9ex8T5rSbFrXGn2gdloIRUAR/E+kqVza2LKWd0/aywNpPC0J5wUJal4VwB6M92jEdBMVzbQ+9YkTn8lK7NXATDCWNQkJUhhrjpuds1pmUY+IAWGIIOGxBvaJmIUxvtaOEXf4M5nKh8pPOrNgo91Lh93J9K++9kb61tv3UoMJXsPH6xYw0AL7XvTnb/y1X0i3n7nu/aH/13/xX/q0hNcOcAroj1MxAho/n/6pAC+lRqOMeyKx1xIvVmL81Yb6ngUBQoZLdyx1mABKPGtTpg36yusPKAtecD2BM+FpTK5o+fozP/uzfjMdgmRYTvjGmO7Ib3+kKUYZ5FeYRXY25jPlHxrxUw5nmIb1l/wIkty3LDj8nFlB+7j/+f/zH6LDpfTi8zd/BYKGoegIxh0irLbKAJCnaM5/kVQC8JwxQFEgOlgYymLoOKVpg7+i+WH7DJYrcHqRX0Ax6L4ExJ6DknmrOjoNMzWbrQ3NaCwVmMX9aQIqVR93tKanRu5hoEFw/MmaGHWU40XuRQAzAwOSWHKgamM4ylQTRm42hluWvAEzMyUDEYONsFlZXUy/8Iu/mP7b3/md9F/9+j9Ln/vsq2nNr9zTYErwIJx4FgZNZ0pEG0if9BvdlpcWxNxsimp2V1+rMxIeSmdWB56FxcW0JAGzIea/dPlyunXjRropd1NawLNXtlJDS5m1JQmMZictLa2m1UuX0+2XP5XmNzfT5edfTItXr6Xl69fTwuZG2rp2I03UZ9PVW8/6tYQtCeduo5uOH++lo7sS0loite49TrNKXK3W0+rsrL+d65dECz7ud3DKM6UZlve6TFZ5x+uUGFFIm4g9IWNF3WP8OeJk45N+eayFV5gdC/Fiwavv2zDI/Auv4JSx5xTGb0CTkDjWAP/BN15Pr79/X5OFBA8oVJ0IABgK5cXjquZ/5kuv+T2v+weH6dvf/h7ElnhdIhoO+02MIRMFggywvFfnsjHW1JM3P+kMG+30gXjTuzqZ91LyxIwlf6YT+kKdvl5QTNSkYaAH4NzThMcR9fr6hnHg5a/yeENddbieom79h6tyOVyejCOFRP0jjEtwfZwJEKNPZRv0PbLfyFfkX+BCmorlfZFyAz5JKYWpPBuv1ShHGvl+jKHBIcjyUMTt+C/8SPGIKyPBJWycV2GQ6qc65QepdIzNNI40UeMe3Lvv51JmNXOfNDWrCfkciz7e2zH83D7k8XiucntgxcQ8PcvAQ9io4BjUb6HN8NAOBJyXLkamc0EA4KAICCj6ijHhiMj+J7/0V/2t3m9967vpjR/+KP3hH31NM+IzPu6kEq+TPbDMtqxlmblZVKrPMJqEIcTG6w4xw3sWWOVlz4Cj3ZOjg7TzZNufZ+BDWS/euJlubqynuuCtqi91NDgJ2pNHO+nowW46fXKQtNZL3YOTtK/l4KO3P0zf+L0/TI/fu5fmB9Nprl9Jm7NL6drqRroqbeS2hM4CgkIwQNCc/iDwBoyFNJEu148lONBIuIdSna0LRvYahEPBibHApH8wA0hTNFqll2HFTOd7Plr2+PkehAj4lGVsGXs2TXlimne2NrWm2TntpH/9lW+mH957oiWYZnP4EbyqfrehMMsi9jzWlhdE77fSG997Pf3Jn3wtHUurgu6FfdMbexCmJ9UdGkIsixhej6fiGd/wS/CwZJTr9oq+YcAP9BQ0i7CRUDG/BA2DDyZvojK9sDeH5mD6iyhrpOtaXrKc9B0Xjbl5iUpkRq4dqre1o8hsyRB/8hb0fd6U68UPCFjGIMMYwq6UR/asIHELhMIMAaTyAjkYpPUEBKNkZvoMUy46BLwwIAYQHBewRGeKPBYYRZi6XL6IDzPqXAguCFMDLOL1BSgV8oCoIe4wPLq/nR5vP0oLs/NWnRkpCHXv8NAI5GSGC2wgBDUVQm5zNKi8aCV8IgEA/E5REQJvQ+ekxZfWBIsvw6kfMeOgcbBOzkMkhiLSJmAm+Eu/9EsWHN9/6+30w3fe0Sw6SL//b79meJ579hkRbCwhIBL2CRBaqNFYNmsn1X58XR8hF7MReGHm4pgbJuHGLSowX70/PNhLB1qK8J2ZOQkhjjmv3X7Odu3ytXTzuRfTi698Ol259Uy6evVGunL5quz19Pxzn0hf+PwX02uv/VTaXL+UNlY20iqf0tRw812e++9/kE41i/sDW5qRTzpieLXdVj96UgynZoCTr9fxxjctKYQ/BOvURCW8gp9xQ01HECJgQBDvfQVbFhqyPKzIg4e+RVxYjxeu/qSAKG2QGp1B+pGWsb/7R99I9w4aqTtd1YQAA6glVdjnfonpVfBRVjjeWF1WW/304P4jf1MY0vLphNqHnhDq0JeXTAKaMaG805UPAyymA8FBfioJBsOrnGoH4eK6TbMSEhK60IbpnDrlenmuNnGpHxOvcgRmXpbEnRXhSmO8uraWeEMesLkO5fNyRnVmeigb1wcA9meXH4WKxjKtnnfdP/lxQyCGwBjli7zZDgXJc1xIUwT1R9ZsmI+VWQm2xABI+AxQZnJMBrhsYDjnI+D8USZbqgqkkKAA8VBBEZ+N/YoGuflWI51koBE67DFw5Pvgzl3fIq1OVT0APOtxKMKn82ggbCDyQBSTCPl9F0D1s5m2PL8gv5hSQoO6+SA3sLBcosfMVNyAhUqJF2YMW+4LbWTkAh9rSdbo/9O/9/f8UNbXv/719M4771rLUIb0jdffSa+/+YP00idf0szGU8wdowAiZF8GLYpKgU8ipjgCR3hJIxNhWksR3GwAk8BRNir9Ah+fWlnyOpt9D+6ltE4a0QfVx6c6EJ7Ayfd7+WrhzoP7aV8CeOeBNJP7d9P2+++lOz98Kz3+8L304L130sGj7XQkAcVzOifdVjqV7UxKoM9oeSJtaGa26vsfaEfsk3ApDELMs66gVh8DXsXEmIlZfbELuMToDDoMz8uQeOKYW76+Fk9dimcTks9zcjKzpzH5+hs/SF9/80fpSJ3uCDfcCfGXED0sqhXXY1NoD/Jf1uzOk9MPth+r/2J+0oU3dE/ggHExCHdPEghz4TQm05jEzBNoH+qPH6uAFj1O0ID6LLpjWU0Y8UJ5gCEf+I+8QMhEiAbKZAAoYCa4C/oBryy31zc20sraiuN8eqQKqYec5Ac/7ofrKOpWOG+2mrcMiWAlu3x47MrgWmgUsGWbJ3kb2qNOrHgg+hDpX/vG9+LU5q/9lS9Bg+Q2sBhcGs1xmVnc8QKgnBdDlTRif5EXE/WGKccP0/FTdthGRgRozvmAIaQ+CPdNVeVjRvMsoY6hFuN+/3tvpCd3t9Pywko60PJm//jIGgAXuE44lVAZPhbOszdsIiIcYFpubnKjlGWOEanWiYeYEZ5oMkDr+w0CycfJykt5ZjIV8XjmQYDJWeuzB/Of/4P/e+KZmX/6T/9Z+u//9R8kaf2GlZ5Tfkbl/+5f/7n0N3/+S6k+aPnD2r70xhYW7aivTHz0G3ygfud3pXh2Ew44IlRzQfAqwx7SpHDSOj5JDz+4kx69dwcpbAHEZyrUDfkrfgvaqdR7Pn/KcTsC1EebgoklBphotDTbK83LPwBRB7hS72WYLMzHg34IDI8WglL4YGkBvKj01hxVlnDGEVpfPMsSR+4MLlfFrZkI1tBAlFeV4kOINNXH96VNvPn2++lAy7JTlW8qg/d0JGAaUlcYKb//RT60NgYHDWJOQu+VT76YPvjgQ1+NZ4xpHRYjD7TKUoXnkni9JEIJukS7Uo+8D8fjC9ChKgYyjzEVMBHwUKbzaXxAMLikfLQifDAB4qP/CpMGHgIn0DrzOgI16kMosRl+9fq19NnPv5bmlxYlXFhOKgN0gDATbq01KE5gFz8kx95Q+GlypPVEjjC0j0GAlw3jTVXUTVoes7DBiznMqU1oJM9e+xXFyGeWlhsdxQAEnQcIaNTreEUCaI6HYDB0ihiCSFcjzf7I7zyqJPvJ6AHP4RhSx1vyFfEZ4Vi/J0J/gcDSICgPan/XD79pfS287GkmhnF4qI1jxFMJEk4E+AQED0oZeSrMrjsXgVBTfbymOpkJ2JBFIPCND2Yobrz61qtmJWskahcGIU+s78EaMLlaMzmfN7h2aTO9/YPv+zH8B5rxkXlkCu1GZeX/9pvvpn/zx99Ii36cfNGzMseKvJuV7LCH+MSGwfU3kVUua2TgA43FY6cwVfP8bFfjNS91fu3GlTQjd1CZlIZ26BOcQ9ndncfp9PhQ2ksjtXotCVkJDf01OhIuEmqNnuKnxMbijcpCPU3OSRDNz6YKGgivLxAx+zWHEh4IuClpI4wXgtpjIlhgLDZj2X/ishl0wWZlV8KOcQBZ3AMC52gdfsE3BKx4JoGmcH8k4Xb/yW5685330ofbu6nZ13Kzx3d6JdyFII2ItCyWPwoYH+A36IMPe0H4fJQKIXn33sMQfCJ/aIo0ZRPcwiUwiolaWiarIuMbAUMGiyiRh5dlgn3IJXCc8tAeHvrPUFEnWfKSiDw+4qaughHzGJIx4Ah+4A9hwhKL1wvwWlC+VMhJYh5z4PQSynVTItpwo7LmR+cr4vA47Ai72Z/NMEyaOiGQZIO2sb4KoTRgxeAOlzbPPiNBogaAwr/6iQ5FxZ5ZyChgiLeAMEzkKVnFWVDoLwsM/duU82WDn0GKqMgb5XNaLhN57Cddgw2heZ9CLvzLupvPF6CmH+1IBd/ftZaxubWlmaqX7j3c9uwxw3Gk6qcdjiQ5+WDm9VOaqh80+pWLsuiG9J8LTcy8bPJhITaMtScEGkjnD7cYB/fT8Snd+eD99Oyt675kxsuTqYNhIL/JU5n66suBhMeP7mnN/wdfS3PLi2lZyxMEXLfdTLwekYf7BJRKSPjI9czPaIgh+NKbumThCj7AISooyzefHKgvMHltvp6WNlbSwtZKmt9cSbXl2TQ1L5zM1lNXmlC/KhzURBZ1tSFb4wr78oJtTXm4D8IeE/s43H/gxdEcefr5ErXK0gXBQf/BL4yDVgY8vhNCX+TyLBEPKWJ4ABNt0Ld8ZcE/TwrzdrOTziA9Es7eE/M/eLIvQSfhIm2sqTSOsVmmIdjps1/PWOAfAz6MXNnNrXVrOO99cFfLr6Ax049cDaHh9bJEhcxASoBpmPVhlkzPmZGCTuMvCyyacqzq9amOKoaGva8xzE+7QT8Y00nJUHeMnjRVTuiUjpa0vrmpdrTcnosHVE07RdH/b3t/HuRbkt33YVnrr/b1Vb197226p6fXmenpWQCMBgsFKCRKBsO2HIYMiaEI2Az7L4f/cARHCkdYQYf8l/9xKCwYFASYBjmUYIAiGSTNATkYDIaDmZ6e3vd+r9/+Xu2/pX5Vdf39fM/N3+9WvXrdPShQghz3/Crr5s3l5MmTJ0+ezJs3b2RR+dXKE0nfkAu51JV78YCwHA7k+37aUBTUNa79PL38irOy1/0Pf/Rq+aW9b3xRfUiVLB2mdDBOkfLbNCW8ZLi1qqIyc3sMcotEGpzB96W39HDNlfB2ZAfylxsocGXTmGxeWFJMxkHj5eagkWDysH6ttY308vf/LLXWW+nEyVPp9tp6eu/6rTSo+SaanKMZObcTk5EpATs9WcjkKcCwGo7Twpi3M3Xx9msxDNM9FltVLrRIUCDDdZBHWT0n9q9sS4TUV/qkRuyHL13wpyTv3ttIb79/laFJjYC4MG2Bj+RVmQrnMxRFt53mNep/5dmn0lefeyrNSgmMqcIcZMwTK1bxWSvilHRbIqKDEWzYr50rodLB2/j0ZOBGANgFzNkeJlPEeus4UwxN86iPzViEROnxs0iIInLdde+O4Su7cjviR4zmfPku1iJipKJmtBVHERBPmT4jRiMslggLqpSPUmGxGGuEjg5vmUZ2NEVZ22inu5qCrDd5WzvOF6E92srTVP62aGaDoac1aphWBwWkolUgPzpOWMZBE1EoBhaovbAqx4ju4wyUBwuRx9c8LaIcprUYC1gq8XSQjha4kFPa2m1uzNEhEVPkDB5xRgplEI00sGbhT6u6DYVPCDK/cn+g3bK/Id4he0vLS+n8pUtp7thC4g1p1qGg159VVTr46ylu1DroURgTqR6Ix4GX2FCO5MvFAj0alAJLEAuEICsN8otULO8sSwDX3/qtvxdTm4cvxQlpAEokd1aowQsvxDaH48quX6ZTuCqPlytR4pWuKsidP+frVyrjAVOZUY6/siLEwVBdqTTgbcvyo3QJ49aCq4qx1ZjKDTNSrW+m5upGmp6aSfc2N9ItWSgoDTre9IQ6mYSKIvmGrY8klFBRqt+l0ZW5uS0Q4WKhDYXCZifewZEY2bTEnOdYv6gBwghDqSeUUn951AJcESo6IC8VTvLdFY0uPHJkn0s8z8e8LkcC4eP9DKYwIyNjomgofXD9Tvqn//JP0k/efj9NLy76DFo2PPmYgTbnoopuFTcoi4T1HxobBWKnhsgdgNp5h6csBl7vx4LAYpuemk3TM3P+5OXcwmKa0XV6Oj4Czse/52YX/CSLp1eNId7VUf3VaWlevtFD/UYGNd0Zk2Uj3PCMRW0Emx2ixGOe+yhHpi+yPAopAp+WxlVt48e5aseu2pE1jrvrTVshHI/YUl4sStqBTk/7M31hGsOaiAwWT2vgGe1GfCjxLDkKwKMwi5r+8XTOIorFJj8Wkb9koDaIbQUorBh5SReYovNRR8qAFlqMAYz+AK9RXKDxQKs0DC7kQ07hu4+CVBuEbEc7IY++KqkfAoi34PUJa8LHwwWmNljWfutZePzagBCwxkWlGEhFkXK5tuFUNiH4vXBPmPJYMVABlew6l/TlcK7BC7FMcQRYIZPFkfITGQntfvTSa+XUho+Im8vckQP6gvFDuuUa/wIU04sPhRBXx+Vw39F+Tu3w3lRF4Tga3Hf8ydH++/CobPIApoowOdhGHiqKMDOiOEwNsSXFcefmnbTV0ggo6VrnoCBVfkaNMIGGF5MYLXCY0Cgr5s1oJh9IA141Fq/eb3VaFlgUB10Reun0Fhw6lH4oADQ29ADkN43SvqwJRNiADyOam19QmbsaOdulWahI4XMmIUCp+eUxaX8VqbpzLoimHRol15qd9NKrb6Tv/eBH/l4xC6a8lMf7MLwV3GKhWPlhIvP3MLfBT31YP0FYRbGKQ+gRdpveEK5wdXvFq2wJso8HUDjvjfA0j84eB1FLsMGNotXPyk/4cYziWBvmq+oXFuVg6moqw9mtLKKiAFkTocPwrhMdn0e5+bWFVVmHOL7Zy7SlrXR8JY/zVW1mqzrUi3xYDDwCxnqhX3hnMH6lccWpty54S/a6/QhzR5eHdsGa8yNfRnfhpsNTBu2DlaiL8mFFxBZ3wApGPAUv/uhXscCepxfgpyOz2EteWygoddFN9yYtZHkgUx5kDoTu/jBUkUxtmCZieU7NTPtcXtZ2wOPHzoDazukji4D/qD5w0T595z1hxJZX6l+FHF6Fw8IA4yvz9xQJn+zkSuHEVQvAFxo+wu3KRkCTQW4O97REV6YkxIQigGHclfh9Jbzv78XhKcEasISMH+fU+LFIdIfprlb35wj2JIBX3/9QArvj80oY/ePIAAmMUs9OTMl6UaMh4KIb8y0LJQt7/IY0stPUfCAKIccCoX8B5EPwzA7RkE1TXUw/kOmEZzZrSyD+xo3b3k3JRi5MeUDUOBYFxavpIEOwMF8RGnawImSY7Lx0yMIsSun6jZteoJyfm7eZz1vDqxvrHvHZd8Io5KmCf8qr/wgvAH2qhetDDIpUussvyqEwWMhFGaDkdnhSo45OB7BTPLoPQWLrPlesQjqij09UvWg7OmFHipijIvkMRbvV9GdDeW+GQ6bbKpPv8a5LKa5goXFMgeYoKA3aoyk8TdVPRYelIfr9Ep387C9xZ1c5OJQS4Z7WqEqWT9eYAAUFi61AibGlJl6wcO81HQ0w8B2dQLvmQ4VQJqAgDbxUEpVLIuG0Iok2Nx/xK0Gcrhad251Qf0RBL4o4hAdLFDokW1SAEPAqIRYIcohlOj8367W7dVnWE1PjnuLQx6ywxUP6EPncBymo4vhVgWnVJ4HpLSHTH/J9f2bCcv1ZI9mvSBQeaxFxQzKvU5QNAbiT6MY/+d04pJFzPG5fuWTOQCNAAIT0/QDlWgDx+77vgCBc2NwQBIiBEiAO2KED7Ejw2B8wNTGRWhLMsCqG1XHX/D7KmeMnpXQ051V+BA9BjakTyiQEkXc2sqBjLKD1MXMB6hsKMhiIOek83JdVDB4oHVw1vSVvPGooSLgwH3lyFA0U4WRjZEIwwInpPanpQVg6yqNEnKfBh7ZxjZGhNCMrBaV44ey5dFp1e+Kxz6S5mdl0k49XfXjF74/QNtHxGbk1PUAhuLeoJYR7V0qnpU4+oPozWvF5D6Z7PMb0+R3yw1d/A0d5faKbOzGdXQpHuDodFEgrbaxv+HGu+eF68H3fps+a7fAkTW2E1cQLdi3h5HOgG0rvx+o8yhZZdFaUN32LduB7zrzRSxxrKV63UXpahDAcaaV7pNRKRQK/xU+3BFc5K3QCKEoB8JmpgxWEymHKh5IlnO//kBZrirrSdu78NJSRANHBMv4yyLiZ8AD4LbO6pfP31huUzwodPzKMQpGcwQZke1vKlivnt166fMntxCNnlPTy0pIXsKEdZS+0wicaoQEEclYY+FVYnpKEkpEyhib5qJIdPwJKqCoM/D1Z0TXHca06oKdI8tQGgsJl5SC/ErujKI/DVEmeBqBMYHyPtwLHVwgDbE5zBQFxdpEI488KgRt5xU5HU55RO0IhgUDZqBjMwjlAwk1jJymR9TQ7O+e3Zm/dvpNW1jbUSTppVOb/uZPH06A7h0ZEMX4L03t01MKNSYwAsq27rTi20/MMPT/HpwyPYHZil4SOvQ8QZEbLSzKPgm5FOpIu0Kk8ODUJlVMiuBDxZIVf4OHCG6YILltMJjBpNSp21MlVuHEgUDwSRpkV6jSzU9OpIXrOaO48NzVlZcA7NaeOn0gXzl8Qjsn00fUbmvasGa+VgpQKHRxrCCGGH4ymCGOY9giMrvLnD1dh9cQnODviJ9OUthUOe09IQxgb36iX149EH1/8W9/ajG8HK29TZW8pTVPpubZ1v6t08fgVfgYtWIXQAZ3x5AwFiAWCxUhThCJ2WoXx2QmUP9NP1lkM5j19P4TWLOYqHupiXtKetAdWBcoLurFQ2D7AUy7LlH7EUxblxoK+ahk9MzqxiCLOXzHQFchWHwAvEFNbHqoHMoKwkhY6kIbcX1Ae0EoatsSfu3DBJ9h5R7PCaDM+OA5OrBGqxeBLH0SpsM6DIJrGA84E66I7Lj0gLupksnrpkeusPA66HN5XLpU1kksXTtkicbiAChl078qqUcIRFwrEnSBXnn8lZMb0QXElEblgHDlCMWSIMJfnq0D4I0swzOXqltExohn5NIpJMP0GpoQWxUAHYkfr6MhYunTunIYzCa6Y3ZQCaakR9qQk2KjmktTwPLHhQ85YA2KP3xPhKQQCxyq7TyhXWuI8Vxc9BEEaVwWJFjo8gUEj4FEOgVEAioCt9MajzmAhEwLimPMiFFgb3uQlAcYKQFqhiVEYgaY3MWfOfFzSnHl5fjZNjzVMI3mykPHkZ3npeJqenLJpzPdmOU2eQ5eZysAzFkFZt2D9AkW81YpDlbLbkoWHlbclxbGpfD7+UVYGT7DY67EpRYGl40e3si4oZ4NPYDSVjrQK23B68VY0YwFiHbAQCw9icRElUioS+aGJcFsjdOKSm9QYhUgYeQCUC0qEtZT4zlDwE54rtS0NfrALntI+7tD6eQeueEnnw9qhPbBCWIgGP3hyAwm1lZzlPOP3PWnATWcXfgXQNlZWqmOWeQbjHBcKLdLYEmJwcu0CP0qtoYGEz3RubG34ywg8Pqews2fPeiEbHlB0HgSwOqkvdfN9yR/y5L5JrVWsixJVluEM0IW1R4K8xkNYKIsyXnymvxKW8RMOQ1AkLuUbP/v8vse/Hll1pTl4K9JMUkP4nRI1BtYA6cwM4uXP4HBdCQ+IjqRifUeVACuFSj7jKhWLNTcMF8TKduD1SCJwR/biYBwE1ODpgRqEj15jvr/zzjvpyvtX0sljy2lJozQdZU2d4Z7S7qgeK5s88uX4xSEfMcATBbY8w2CvhEOj6ohy4pR3GCc+enQkDaNgMFECpgjdij8hOFlJgI1Hs24M8quxfaaE6tZqdZQeZRWLd4ShSLBCWAyGV3Q6nhRxrAG8gj9YCigIrJYR4Tw1O5N+5tmn0oUTx9JxjWJzs7Pe18EHxGHtzoA6GB1F5jKf5UQReKohRYBCQPHwOQ8eiVMmgwBWAuG2YEplg1KA13BdKdyUO3R2TzfifRALmMqCLVIP1EC4RLNooa5hIShrEdaE1zuk9HnSZMUmfChNnuxw0pmViSwv+M4+DH/CVB3I6dXGO5ryoESaSrspy3Jbip+T1JFV2oGnjwB8cOeVh3BqgKxgYbKbFjp39tjprM4qzTQ9Mak0YVUxvYL2zU3JjfKiTADjAbHAVz8Cl/zyU1HwoirbWJFKZNlgLOFRqgcP8Yt1Gtrccs7AI/nEauRJI/KGQgIXxzEsLy/5o+Jc+RA8UyKuyBcDKj2lRxd9Ff5Dnogi3DKrP4eXdQFML82DElE4cTjozeksx5U4IF//9m//N1HqYYok+2E1nYQWcHsgGKIux+c3ZRH0HEYQghcAheCLO3dSwWGKRF0xbhRuAQSXmzXirdXBJRQ+NVzMY+TkO74tjYJoc+bqbTU8k+1us5O6mp+3t9vpHqOnOs2te6tuFDWRBLAjU5tDfdQxxXjmny5btEO1TzszA3k3BeFVY6mhoQpBt8ITs1ncJJ/fw9C9vBYAYELKhFGPRccBKTyeytCBGNGpLWyCr4ynXuGHFo2WCC6R1BvrwaOS8DO9Ysu2T49rt9IT58+ln/vC59OlU8fT/PSUOwfTJF72Y38G9Hux0oKpEV73KFseIbLTFwuBduDLeCgalAyLmZj3XljkT6SQBlw4FLoVg+qJYkCpwDPScDWfYIKrUAoe+QkQPjoIyiQe+wY9ViRSTF21G2tUrBWwd8TWmOjgyRyjrdd6JH+KssJpKv86ig+hpzNCA4wXXZDAPR3Hqq2sB7LJ8QdIFm9Wx/eFdm3tDUmuCGfhm7ZG8YKbYzmhF16AP9fXoEs8fRFRCmdAIC5bT37cIJ6RB5GJvLCCLQuDHrDiZT2h0pXT9b24C636CavX+wgjH/nDKpZiksywa3hO06AzslhOnjrlXcWUyysVvPfk/qt7l2+CzSHfZ8Cf77M/R/fvs5WyP+1v/87vByd+6evPa6oqr/6sGUWgBUFAxTiE2UwTF8IQU/V0j4MxVSXiMPK54ci333SDffwPf1yzC4Y7MDSprjSrFYhw2SLRlceSPPZty6Smk8FMpjV0tiYbzHYG0uqt21IqHLSsebksla7SXL97Lw1JgKCALdBbmOQlXaw3TKgDe66pssfGJiREW6aRUdmmoHjDCOW9Brqn05lP8EXKhHtwAcT7MZ3KnRQuTmtj0cwNq7LoONBOp4p0EiDRifkNTngK0HAQxJoNp7d56qJ4fz5BymGg3Ulf/8Lz6Re/9EJanp3yqWT+Dg0OWiT5mL7kY5TzBjCEQVxgLQg6/D6Rf7QOZmxMM3xkAtUWHlVddUIBoKCkLIQrFiNRLlgLjGqKU2ejo6JQvXArP7yIhV5NZ8ABXvyihXCUhi0QFB7WicrmrBEUCs2BYqMTY5257RS4zYt6wrspvm4wpROdPJRWUCmTcA1JFYjfBGLxIN+0Md9Fol4MPpyjwtQM+WJNz/KcQkHy9CTWa3Sv/JyahmzCF+6FxGXgLBeinfy0O1fwhkhHH8FahB/w2daTcDREA1YhPGGUjHZSCvWdCIv+QCOEHMovsLe0vMBJGfI5OuQnFBeK5OSJk+mJJ55IC/MzCqMdQ44iH23k5Pw5DIhrFFZVIMhHBu7/69/9/7iXp0uXTn0TBrvTmokxElIQutyCJKdcpT/iHI8z0VQq54/inackBIj7ipLK6XW1HwVW4iKbw+WFWBqGK43LSAG70NAe6VVf0nqbtvx3pTBuSZEghGqP1BQTVre20oA6I0I6MDTq75t01IiwakQCMDM+oVFB5cnRsVEesAshopO4RQQxysSImx8TsmGLNRCPEkqTOyVp6FhsRJqenjb9PB7ljWCmFJK6qK8Ss/2dOsJ70uGgA/zxGDlwYzURR1mM1kMyyd+/ctU4P/OZR73RDpNX3AyLSgKTz92N0NJpaiDk8rFYqBA6kNIIqemB85QKp+k1WIFC4388ao8bosQL6kBeytEPf55rAyggaLbcWCDJh7JBF3LF8oBP1As/gg6flVf5WdR0f0FW1A6glg3kR8isj6BEiHbpKtt1pR3FT8tNEOF8ViQqIxZX4T24VSfx1fuRlI+y4Qvti5XG6f8oFBQQuEnnA5BIJaReGxNQJ/YOhfIPmaQNrVx1j2LnSSMKAZ5BF7jgNG3mjWMqm8RIZu8JFazF+QdEeeBXwojE7zBareSDfF5jk+PDZG+88WZ666230/j4pLcNeAuCEsE3LMvADUuyD3/cZ5frVoWXf/JmLLY+/NAZ72xFkKDHRPga6yIWcAVQ+aoj3GauXOQBi2mzCyjDyniPuGX6aj7jLNNFhtIv4jGjQ7Ci4zmfflYq8sMCvxVJHSWYb735dpo/tpSa6py31tfTipTIjnQmW6hl8+vKYUfKJSY1RM8s37JVgzPImwcSBo76ays9jcuoZfNQZbkplQ5T1oJROjNfDZ/ntd6nIJx0AAQJOtmZyAIbez4wPyenJv3IlKZEaONdGmUQTdTV395lSiMgv3dk6krc0OCIlCL15ut5jfTWO++ooG46d+Zkmp2ekaJqJE5+5whBcFY7Np0krqoHXIfH4FJI9AnFi9+MlmaS80vAVa7XSuzUFo4iTLhIqvTg5p400MoVHpZJiTX9KAtfEXSV7U6jtBZ87nUNxYwMQJNA+KCax5g8st+WheJpkkKZ1pAnKw/aJwoMHMIO+dGO8rPfw+2mQOSIl+JIg5whbygWrIkxKWri6fDg9CsDsvYYEMADu7AaUHBWdgqzTMI/le2+Q6j8ADJjGaMuCvMibhmOvPiRsJJiLQqT06En4JcVveLgvfmMU2KCSeRLyUfcAGdN7tFfNICKfp6QwYP3P3w/fXDlit/f4eBt+FyS7nz2CFwvIw/IdTgIfUVy8dQ3Q6sGUWEZSIEQpAAYk+fSPaVCOpgnv4nW1XM2sjhbxDmN7sPigTERB06usDlbQ5yrSm7CzURw6CrsaYBOqbLFB3d0vo/LM/8G+ymkzcNKGE7vvPueGAhNKd28c9e7Jgt1OhYGmX50la6DAEr6eNLBk4/ZaawRHu6wh2AwrW5shlmtkr1hycIX7LWAQ4SYjGBhFRHA7kMvjCoqTrjCjB7wS4Gk4QkGQhMWQ0xtELaxiXFjRlA5xDpvT6YR/UgYATJfRK+EmI7AdABhGhUer/xLCbE/4+33PvCazNLCvM9gbUyMSiCph1AinSof0sxVhIQKyfkRPUJGkkjscMuNXfCTemMd+LGnEtvSUB3p+BY6/fInSXFYac7PxXnU6ZnWiH47K40YhfGz/gEedwSpB9qeHyBs+qfyoEthViRMiXRPMa6VIpEc+M5aEjRAG+0Oz4ZGkCnqEZ0SheFOKRxee5JSZiEW64hNg8gWfIUm/Xm6Rd4Jvr2jeDWg8CEjIavwmPZwmWobOigEe7es8pEGWaJ+PGZWrOWA9sWhBH0+C1fVJPbY0C4MHMEHak8dMsReJNVdAyV43a8UTluQD+udvkEe4kOeJEOaEr799ntSljtpefkEaBXPRf/KPuv2dBnRJtCfIfu5/vjlN0pFcul0ZUManRwXlbNTxWB6KA4pFV/D5QIoMlc1x4VTvCICp+IqeImPa+REQXgBs5KfijhMkMuCFswyPw1QHmrtEbi7l96WNcKnHraabe+cZPMTL3mRRrndqWEW9LCeMKWRaMwmLB19wOdUYBeoP5gupj3QSH4ECe3qpqKRaUSwigY2CaFkaSjvVqRVlI5Rhk9U8gQEoeFtXiDzhm/akIY6kYbpCLVlFEdpQTXlqyhbMUzlECq+Y4tShEbWIjjXFTP86tVraXE+FAk0sYAYU0EKpR7RZjw5AAgPF0JGx46A4DV1oKPRSU0YoCtR0BztoTQRbMiCl50VBZ1RSmRHPAAVRRCGcqVc6wmXG3SxnRiBJ6VHe5WFIoLtXkNRh2NNxYvgzqB6KRJ68toUeLlCrOmQM9/1g4funKocypC8EIDi99qV6AR4t4X6kT+v87AoDF0MAvCAAS3vO+LTq57eiDYUiHkAdcJh0IX2BnZVdlgD0Xf4/pBB9aX9OSXNvBGQH1xVcLuQ0XXypVdOvpIHv3kh5QYK1nsokbwrqyuSmSvpxImTPkQd5QM94BaW+8rM0KuPAEUCGYZMBC53dBwNAcNznNO5KymrpNsIkXLvI6+mi4LQlLyXYrNMuFAk+5QJDmWgSlbz5Qr00pXhvTzigr9TIycdLmEaTFc+uu43QkelSAo1LJ9fYJMZVokyqnholEbWfzZwTTGyKD9TCBa3VjUN8oa0UhFMjA2ncUxZ5eXeFCDn4jIjD48NDYqjoaDRW+hLwffoJkHHcdwhPCAdghr10SgkoWLTF1zFb6tO+cel3PKirtdrJJgswsEVHiMzerN9noVId6rtPVkgU57Gfesf/aP0k3ffT3fWNsqnTRIO1cGdFhoQdNG3KweP9jA9FWZeiw4oQ5CwWgZVbkHnF568A5YNgRlsTeqWNqa+1CtG+4oT3qiv/JIB7qkIisGfchA+fyQefPBEcTIevPXA+3iUB4uRTg1f4SHOXVCyZyUgoHNAGvitQAS0hTuG6pdlKAPh8IT2NZ816DCd8dEL8EidCmaAzy85auDBuQ3FEz5Yz9STrwSiLPmglzeniR7K8jRJeW21in6R7ntTK7wMHCgm+o9Qhl/hxOe9PgC04cCZ/XakJXE1zAGRB8h5KBflhuJj/4wXtyX3kLax0Uz/+B//k/Teux+6DXlyCBVYMhln5l2Ph6Y7vIC5/dBldrZGIiuOLFSly0CjAM4PgeqUJdn+icpITzLFWyR1G0+E4p4yTIxcjDg5PPw27ZWJOI9CQguTjUjxwfgUW8DVyT3dES5GaBaT2O146tSZtLHZ9FrI6vqW94iwBjE3N+tDjxAePtG4dGxRuApvRrsnocgdjZrx6Iw1CRhGB7eJ61FCwo3Akkpp6QwmTXl5DM3r8XQewhHQcZnLmKsoBcIRDqrjzi0cWAAK1ijHt4uHbZFQjjuKwnuNqD8v3JkGClQedWysMuJtHYgX6EA+73lFowwjHy9+sdeANIoyHnAyEqKWSplRh6aMku/+0WHV0VAkJLLjXi0tv2kCIXn5cZWjE7kj6aci7McTu0DVfsIXT200ujsB4aYC8QnFpHp4oFA9swwgXyQDD2tDtBXHCrB/xLlNj5yAKad5BW9LXtHRqRn4oR1rgbgddSiuYblQRT4/waFMqoEcU06UCArDciBFQ3oUK/j97RtZJFNTU7YAuYda6DH98sYCrMrXvakxA8MycKUFjlMeH11h2TC7gzcKzx06Q+6X1CUw6Cq/5Ubp3N6V9EBYdqSEY9GXqkmu+3O3O+nk8ROm19M+MhgiYeCWBzxcdf/jl8s1kksXT/kj4jFloQFLJvSQkKlfGRfeI0AexTmtr1FBCnK7KiwsAUoArwOdHjwOdTG6Kct0nH65TBiAec49dJEPAaAjEwbAwKtXrmlU6aYLFy96NyYWxvpWy7sBwYi5z4e82SfDzkG+hcuUZo3HvMKbj9ZDGTHPnmClXoKf583QQmNTnzyfFTKP0v7QuISOb7TQGK4baVFIEkBGH1b6MY+9cKb84EOAPY/lXRrlIcxvDataLGDa9JVfxogi3WWEV2V6DEBoQih5esIaCmY/2883ZZncuXFTo4vm+6oT36sB2DGKALHBC2Xn9ix/EMA9wk2ZsBYFBW/hNyOsQeFKFV7arPQDViQZj5w7Q/QIrx2gSIizwMvPFWTUyZ3Jske70t64/mBjRa876sgTNxzTu3iHBFkhFsUf00yXQ2dwm5IiOiy00M4onGwx+imawGtguqcNvPYhfN4Qp/qThwGJOpTMkVNdFc+eHB6pzs7NeJrD+0WmSkkoE4XCla0UcVg46zwhU5ZvD6rwUx1cNFuZKK+y7QPztYQs+/CHYOJyvzXeXnwVCA+rF44gC6WNTuHp3spKWllZTWfPnDbtgSf6dBWf/XJYti//+PW8Rf5kvGsDQscHMdw4PYGmn6L1HyLwCLLpmv1kyPnjloQ4cJf+iAh/WSFeYUeYg08RRyX691EpZAWBYQENsUEIoI+OzTZu0s/NzrhcTjvfakqRNMbMOOboy8eW/OGp+dk5NxrffvWoK7/3CqgBoYRRSEEWEnAhBNBHHZm+RP1U9/JKg4SgxKHSCJXNY+VnpAIwcdk85Jf2RCgWjOfb8jMKoogw86kydYSv0OTOCp/oFFCnBEEPAA10GubkEnLnR9CT10z4yDpCztoDG/FQatBEnWkncMUoFm1Pu9JhfaPRH3zymb+x0EpHE37Vl3DaJFtQ2REG+Ep8GR7pHWUP8dDAlIVODS9dsq6Uh8zY6iOjhN9WCE5le31EyhClYkUiGkyzHIoZBQ7PvOYjrPAEe4AUKsCKBr/ronp5qoj1qHviWFtCacBvcDAA0B7QzCBki1OxHJ/AoABOnjjxWVAGGNbehNQlUncvvoruMRZpSxrcBhYypnGqs3gBv5FBJVWash/pF7wy9XGva/DXQYqLtIQ53GGRHjAe0e/chIupliHxLQ5ICvxYRDwqXl3fSKdPn1KdSYtSK9sh45KjvRhwf/RSqUgunuddGxIqpRyCESaqRjcJIIet5ObQPCGqob9YbAMDuXUvwojFucl0X6KUg1BdIUx/B50vPWYIfcmQTHRmDmBaFEZ5mPZofxqbbc5XPrymRhyPDWvqSGx6Wl3lW6phxaytrnp09qjR6VrRQKdPSVNamOVpiDQCpixPsBjt6fBsefcTDtKoXPZnWHlCp/hFnW0ZSLDytnPotlmt9Cg9HiuGdQOPqTNpJFCqHvNiYQ8hpcMHm5We/8ELj+4qKYRa+SUbEj+0Qaw1KU10WZRY4U+S8sSIF/5EiEz0UVtPKBa1bvBSdaJtrQQIUfZ4ZAtepjNskIoFRhzyEaBc0CRCsnPoIfdRGdVOF++lkMOf11YQ6njPiKk1HZN81AwFEiM02VAcHN7dEk2s/0gHKDxGYp6a2Ok3qvalabAOrQwVb7boH3tZGigvBgTJI2tPtlz0Q5kw/YRmlAzWjY/xpHz4o3BkYYZ9QSgC/ZArlJcXyFWCkrlcBgfqFhaZWsS9DRlXuSIOOSA/fLElBi91Dx4Tr7TR3qZaQaEIyjv/8Gc+A7m/4KoAH0nHj2bFT5pQJrQp94Ed62hDygRrne34oUyQ9eiffYfEp/TD3kt758MioYxMtqVcN87g5NzojzauhHN1QdyLKCuK0hmnK0+BSDwqRmGl4yf67KdJqKQrrBDx1soBvKVIu7I8X+ceprtxFY51QidCAHjV/daNGz4dfXpy0o9DW3xPV0qDVfD8OHCMJztsNlKD85QFQYReRhi+Ks8KuqcsGpWySU+jxqa3WN03DbY8SiEQbczBETSvd2AGS1gs6HQO6qh6ce9HzQKvpKsecAg/oxl0UEcaCl7EDkonVzmhQADqTzhlY3XFVEH8E7mOwyJS2i1OUhNvtlGsKBTl8dMcGjMQ6H8IJJ0HQTZvldftQdlKg9Lw9EKOERy/f4QpPXLh6RIZSz9ZjRu65EhDnFHK0b5hPdDRkSWuEW7bUGlDiRRep2K7P2skPJ7HWgslqwzs1izLw/qE+Px0JOb7UTfAaaRIbLGornmKgdVBHgYQZXKdkA/khXa39Su6iOcDbIRlywZr0zIEzpJepJaBmPefXBGF83qJrRPHB+9gSM6LYShqot6i131IYJkgfymnORzIcVwDX4TtA93mMMpxP+WWCzwXv8wf5UfGUDArq/dsQfM5DAA5IwvJjYvydN97+/fCuRPfRFAsUJYaRZdCzDy9VyDOHv31iCFEP67KQ5zDVJru7HflnM6Y7bjfDw51WlzuvODdzyR0Nt0uRiuACsIADkCenZ71d2Tfe/Mdf4phTx2HM0sKd6SORgmZq+pgbNJhiuGzKEv6Qef1HF15iiDJt6B4hCwhRg6UVrzwNiAhVQtYeJnWUEnqzhucTVk7oxyUpPjgjeoiOjnrlDKoD7ithIxbdVK9CaN/UF0UkBfllIJ48qAE4A+bsFx3AXRTrlf6KUsdhaaLpzWcmcoZKAN+x8abqeCXhMSHXou/EABtuFAS6gQSLE9bFIZY2JEQHlGWlCjKlnjnB4/zKJUqkC2P7FRTywA00xldd9dfTvhw5h//VJgXZ5WedoYeHr/bqQy/8UtZSuA0wu+1JuqsCqOweI+Gelp+KBeTQGV7wVXtheJn7w48dx2UiKs7K+0s2gAW6MHDcZPsv6AW8MKvSCitH9lTZxILJ5YVd1QbpAwslN8YxkqVlTOCRRKKwjxTrPsP/Ul+OjT5wwLpQ/Qx0kAO8WW+0kX/CKims9z4LiCnzWm4ItNBSwBlI1OslywuHlO/4hOz4KIs2hB+Qt9A/zySC+UaCcgpMBhCIcokZOGlkXVPHAA2CCCkZIA1FgVFClih/xScQwJyWUAur+dUmexXIhcD86ljjicMISBeUu/zOfbUwLscoLO+lbburUmB7HjNhEVHPuV5QvM9Xoa7u8oX9+Lj1rz7Qif1Cr5wWxCF0yONmLTDaCRhQuihOdPNdmb6Emd0oLFRvl54Vd0hCwEnb2Y0+PzoVuQi8J7auC76Jx9l04gh8MErc4H6w3/dMfJSPmkwl7nCdhQY0zAfB6kwWzSK91QhmJd4IMMGLt47Qtns5pfChB8Svd6kvPm7OZQHEA8/cLY+KJ97cIp4hyufO6IcJFMij0F598n1oaJOz3/FkkB4zE9oLJWJOy7CW8ZFR+SqDMoMvbGGJWtE/GVaE7TBK5LIIxxhMaU0NSWLdGra01tkxkpBeCEArFYm4hl1RCnzONT5RTsv0HmBXGGUyxTIilu5OXyZhXPoo31DmUi5q43pC9SD6RrlkB5rivrQlmxGY72MNHm6SBorVIWRB35idbtxdf9JYNyV60GgtqWnB+Y9jkD4Rl7nh3fR9tE27Ijt+sXF82fPhXyI2zk/eVGgf9azSDS1UZu5UqDjfxAWisKaMv6igBIRQkyy/tQmhIGUzk88cRFS0hz3hAA0JOE4BA8aCHOckkS1RAX+slFYz7Dw0mkkVJKqtLPZSneuXk8rd+44/NjCMZtkc3IcHfD2Bx94Xr24vOx9GYy6aF0e3UmU3Lm9O1X4EBDWEkyHHIckYwX0SBdgGkOlF+c0InHoMa+dQw4jHwLtUVFCElO0qCMCiACZD7pHeRHHXJx4irCSVDy8JiA6DJklvKIZZYTwkTZyCM9wdDqKon1i5CBM+fx/SGyiY0h4RSQdA8soTj2LU9lCoCUSKpcOhfKiWFBwMQ3QZRqyAlGBCqezgpNO5qdWEEJ4kBf1wsmT1+Lo3CNMIY0zZA2ZIc5ABuokPH6RjX0P9ssioRzFqxTzA7xYAsHr2LvBi4W0oRUVuIV3B4UhMI8VZutB9WUPCaWar4rCikQOzEOV5+kOZSsdaeA1bUca9iBhwXrdTD9kyQORaFHLuc1soQkXnzMlT1ZgAPdeyFZ62pzpDVU3zZ8A4ARynwEXkO9z/wNVTus+bZ9AyUxfeZtlzTSJZtYSW1jWsu5OHF8mQSh7EisTGzd7U5vz56RI8AhCCF2uGAazIIDCiVOY/lEIRCFQvqoV+eURMOIiDObnCpQXQ8SrVCpM4eUlAFzR+MYh4hm+47Gq/Az+KnNItdi6s5Jufng1rd+5ZwUyJwUyt7icZqRAOiqjqUYeGp1IjYkJj2ibzU2XgNZHmcA0dxhKUvoxn1S24/0fTF0YjTjPBCXDBjBv7VZ6eOBRV8K9vcfiHNMghVlBgQ9BIV2cCcrTH7Q7VWFsk8hYcBj9PDrK7wU/qkodzeNoCDoFtBEMC4m3wGgkJAl8x0qBV2zTR3jCYkDAc/rgLx2BzqaotMujYAwJ8YhNcV7P0Y/dt36BjnTKC83wiTpyDx5oduEqwPHgo6PDH6WBFl3kD+VGGFC2qGn0N4BFd1amlgkIFl7ygIC0vL2MEmFawzpGTGtEuJkVdYUUkKDYKIEw0tLpJ8bU9qo3is+7TSEYvugH7+KJlPApPKgjLhZhrZDlUJCUhzXKkRVMn9FktAOf1kQpQDrWIThRWH4DW+nNMzmsHGSEcqENZctWfO7hOwqNz7TSNsLiPBmi/UUVhRyACIMBwb+4pa1EE5hy48vlPpoh0pMKuiOdLTgzNPgED1qy7M+cPmurJOQAimmkvfTDl8ot8hc1taEAMlMmZfljzzQyAqp7CvOWdJ7JOE0QADzoClS8+8Izk7hkv3dSQrmuu+qcCHauDHmtOdUAHU1Z1m/d9bdq792+6w47q3ncwvHjqTE3nzbFiNVmR64lRbKTVmWatSSEakUhUp2kFHgqgqPoEAIVohs+oEXHRVmwYEtnYmrCi3YIAo0CA70DUorGow5MNXNFrvAwn8cLjl2NVCFMCLjKct2iTigptDuO9KGEaHhXuHTq/KozQNvAfDe74miHHu+EC74BjIYe2co40sJZ7sjrhV6VgWJj/u5vDqtOWCsIDFM+Og6jNB3CW/4tNCUIL0LKEyorH8qlLP1Z4agz0zlMv4A758710pUOzkI2lp4tIVXG1oDiKA10wUUpJ7UHtFGOv1ssfjC1obNDWlg4LigsEysmRFvTOY6QUF46sOWHTiLeeJHb9WDUjVPnPE1TLqZ6Vt6UrvqzzgXd1BVFidwwSschWIoSzVgsVrwoMmRMZXjRWvdUhlbzdFN0oLiYEpknioN9SAf1Q46ohNu34nJbHgTiovKkK9NI5nSnH3WMNFYmAvBEnoCMN5cDUA/A005olh+ZmZhgF++c+xt0hszvpR/9uNyQdvnCaSkSMRfFUZqaMcJFAbZCdGc5RpBpp7LQfAUOhkEkBfX9IsAdL4j3KFXW3fEaYSWWQhCmuxC5IRmR+I4tU5i9djd9+O77qbPVlhA20pQUx9Kp02lQnX5npJHubjbT3fVNn0y+pVF2Sx2ed2i2RUdzux3flBEO5tp0aJgV+y+io7OfgW/gUC6fUcAKQXgQNkxlaBqRYLHnIyugAfVzTFrqEGsaYIrOQxgKgz0sQ+U+j6i00qh8hAshRMDpBDiP6HQ6JYvpheJgi/huNUKZpWCgdGhsCzI8dN5QIqRz51Q6hJR7YTKPmZLxqQvu+aC4OxEdFuWBZVGO/rGDU3XRFXrpGBYg04HMxPpRWDnR1q43rqyPEgQdXKEVBSLHFQvBQq44flxpfzqh7zn/RGXuqD1QHl0pL75z40e/Lk91VjK8WGPKrI4+4kVUHnn/1b/6b6ennnoqvfraa5Lt6PDwxm1Z8gQ8WAZRL3DRVmoz3cFT0vLWry0IFJDbYtAKN3gaUx/WC6CZe8LpMSgO/FhB/i4NFAsPvEXH8JUD62nx0vzyfh4NVhQifLkds9M/ZQJ3PywH94GbcL18AArG/n7iXpwgK5s85QqyEDrCOYS6k5aPHXOdLAel+/FP3gpF8gjnkaCxIVCdmXM5rDxUiIKtyfH3iMp09YiIytqniu8DGCLokUt8mcaCT1D5i2bUvXHJv6fyddlt76TNtc10WxbIqq5TU7MSJikBvlUzfyy11GC31zfSPVkqd/1+CU8eeDqiDqKKco7oBk9wQA9uMQYSEBg6ibdUaxTyiEXrquzZmVmPyIzaHu0FPuBIeejYMBOG21QUj7zYmvFLIjCmUAZZWUW40qkjIChOCx4RwjyUAdQKQ8FWJErvAcaE6p4FVeFF6DxKCEccNg1q8ansqIQ4L374S37fIwxA0MfUgC32jDTgm/Rj8rbrRRa6BFaHGsU0+KkEglPSaKWhsOrAIKLiqhQEZQUBIJA4W4LQip/O2ssjwE85bigoFe8UxDGRtkbkaANOo+ecGFRNtFasRbHIiRSxfnXyxKl04cL59P0ffD+9/fZb3jvEBkWAtqaTQyPyIe5YUVAXsEFy5l20A1MRDjmKR8AcWRGWx0C8OoGlImXjaQo8KmWIpQGsTBQacjI+NuopYZyOpzhqoHsWw90XlI2BAoUCQBdl2F9eTXSwpx8meJAfiHtwkTH8ByHnyVfLtvhIUkIYAJjis662dHy55A+8G5QiKS2SRx+SRaIWo9GYs4PMC1S6In9+KgA2EdLbWEacAymovJb3QE+4fA3BcsNYSHTv/xEWDsFj9BQONUQhAS9QBGqE27fupJs3b6djyyfTZrvjs0UWjp/i+V66g/LY2ErNDt9KQctHo/P1/43NNXWUOA2dAjyvV3w2n6GWuDwCed+B6gAfWDPgMBvqZBOfEaykN9Y6okNxdAHCgMCQN2olAYfJwmlkhLp8+UUK5WM6M5XL3+YlP8LEYiLgTqZ4KzsFkYd2AH0oP/ZIRFpopNOav+W924K2cvnRfig7OmkMDMl8IoKnT888+2x65523fQ9ecCkV6CmQCpgWd3L+dM/Pi8pKQvkuV34GAitFl6UQ0oIPGlUwNHlh0p1fZYBD6YjPA1b2Q0+UhXmtKaVoDmuSda7Ai1UEUeBzQv0zf3XPlOjRxx71wckcRYglsOJNibJghYs2ye3fkHWAUqB8K3PRQBx00Eb0dCtE0Yw1xeI6C//Qj0LmEx5Mh6EdwNJBhjgdb0JKxBvghMtvgcNL+WkIWIpNy4X6xKbHcBnyPfEZqvHO5/u45lcLACuQijWyb1Dppdl/hQ/CZL4YHwKjem1urvudNdaI4A11f/mVnkVy8pvgJjF4Yo7O/f4Ces4/wkhGmJMYcoUcL8bjschRGTGI7pdX7d2AKsQmkkY/PzYU04cYduW/ce16+vDKR2nx2PE0MjaRCjXesRMnpe0aaVOKY03zVE46o1F4zNdqb6eVtXXv31BRUOByEGhoojyubgw5miQc1oV8ohGhYXcj4QiKbs1Mn+up0QecoLbZr6uPFlAj+UwU4XR9qLciKYbEdHzKZe7NlBGl5BFI8WOqE+xG6HiCAF4aDPrhU3VTEqOVFT3Cl+uinxtbsS6PAp0+8phI1y92X6KMyEswDt6Nyhq5duOGP9rNQibv7PhJlfAydqO/XK4x6b/ays3JPWUhN2XnyVy17DogQqAVZ4UjvPCCxVZ3fuMQbYOxXoKFxjoC+y4oF2TUDR6hPDy1EZ26dbns46B0+NjQlIb2vnDxfFpaXk43P7qenn/mmfRHf/RHsmZX0//r7/wdr3n98Ic/tCVqZSEKfSykcLAekt/Gdj3UnqYfuniMr3LB7ymZ6EZ2HaY05OGlPR8poXZGYTNFZh3IMiUC/V1hEy785EdUInOAwjKvekoDUriPO4PlWwGkA/p5sh+8qplxGIF+7tCO484IDJE3riQJSwoFRB3cL1yfkBeOvlhYnLdyRZZeee2dUpE8dOqbCEgmxo0daMFKkl6cXcTE1WFO4nwxkkQ2GsYWDJUR8xFmCnZtdc+PL8PRsWwq629X87BrVz+SRbGphtZcd2I6NSan05inM0mKYtPfrEGBcLo5jRjWx4ZwR+WDnui8flsVrhOmYqlZZl8oPYUoHUkQVFsBSoGQk9ALk2oQwjH1EBzm76po+eRAaXxF4KQMFN7HzSijK05l2JKQQGKe8whTukf34jdxIIJhajCP+grLO1rhJ+9ixMirIHATKGflTyLVLPgfIwgZYTOOe6aq1DumRmF54VB60LOytpVOnzvnF/4+lAK/dv26v5Mzxv4IIUFVSV/agRucLk930ZK5zsILD8UT7kOQgwZl8BSNfEw/UCYhLEG7w8R3FCqd3PtbhBnrgmkYypcnKSh477VQHCedjbDBC9zKy+5lrAA+2nXv9i3pPClG8ZyX6Xgd4l/8i++kt954wwdMcbbLjuQHKzm3P1crAeGzea+rp7y5Di5XF8VxEBJhiC4DAIoa3mAFM7CgQJi3CIVp4rE/Uyl4TodkLceRJQSnhKH0uDx7fGOvo/YFlzcHgPB9vN8HyGQu11jC50u0IYqE7KTLVpiXPpQCZbk4J9lQnUj06uulInn00qnyA1nRyEC+h/LIjqjiK8MFkaa8ck+giQ/HvbERJsaxQJl385lQ/ViEZMfp+r3VtHr7ttJDsIRhbDKNzy6lqbljab21k+5sbqUtpduS1cG7Iyx08T4Ap59TvhtcDuYhAEEbzET6VY7K9D0/pcF/H4hRdHaektC5LOASaIdBu0YTdocibe4kEnOEj5p7P4kECaxRXf0TPmrJAiwRpeybBmji7VIeN5OrwxRMuGk0aPZoBm6QCVA2jADGr1+UizUSi4fQFPVTWuEljDrnxUUI4EJLmXa54A/6S+UJz0fXb7nj/uzPfk0m+ni6ff2G2w8FrX+aioE3cPAjp5CE4HMrCFr0p/r3lZyiod1KQ05Xph22pERrXnxlYZupApsFB6UcYCFygtLgCo/cFtRL9KJEQDkzv5g+/+WvpM987pk0s3gsLS0dT8vLx1TybtpYX0trGmhYYJ+ank33Vu7G2hnTVckQ3xLy0zj4K5woLarD5kUoj3UwkyxlwXoZC9scF5A3pQ3JiolT9JBjaOZxMDIEzZxGj2ICKMMWiXDSetSFdsyySLn8555fbiMiiHN46QD+Z38Vcli0ewU8yII5+njgt88u/PQl9QPJs+PlJ4+ViOJJ6aMVVC8WXuHJa2+8118jcQGBqXcFDob3nO4RdqIOxgdRdK6wNOxgjBhKOARaW3OWhJiKn63tY6PjngfvyMRdPHk2dYuh9NHte2mj1VHHjo9YbbWafjuRs04RRBqWDgPOfM0QjAolk6FP44H6yJmdYhgNDjDKIHQ9/E4hgNFclQ4GWxhgNOUoia0c+dkAxnoldHrOrR/v8HjkUufg9f7JxpjxY1nRQeAVm3+w0rxQK7yB0xzUKEZdsCQkhK4raaTwPCcuhbVUpH6SQL0oGxz6GZfSEx71ci6Xw7QHC/HurVtpQPSMSYkW6nDsGI6nN+zDoD48rQnFxmjv+pgGlQUvQGq8AZQFMBJDN3IDbV7nER46LUqEow0n+D6z6PCjUzEZ3pKPTknHczuINyi6uenpND09k556/vPp3/v3/+fpf/U3/nfp+ImltLZ6z1bK4rEFWy9LmhpfOH9R8/sNv3elnqDrVppSWbFuIXmUdZH5Rl2oL7uWUXC8SiHueA0FWfXmNdHoDYhK5+mp8pAeFtN2rrJ4wL4jniCh+EjLRj/qjKMsdiFnoJ6EZfnLYJrKsCzTdhRWhuGAHFeV+Qykz9P87Bxe8VfxZ7kGF21lnJQjOhnsjh9ftgy8+vq7pSK5HBYJkK+ZEO4ZB6lc70cYzOCvTA/g9/dW9HN5+ocpipb2uojDojKM4IyigwMjaWt9S9OTjTTcmEpjM4tpYGwiXbl5O91lvcPb2HkkuZ1WV1cs/NBGqW4YOaDKzAykBZxe5WcmEZ7pzlfiwKpuEWFO6xg3MKZo4C+ViMKpRwSpHupMdFbWSGA+BzmjUEjr9RMJEPd8jsAnxosm7yalKOHhGy2xSk4AQiXcQsir5bQExTByQoNf+lLH8vwVOqDVqSId5aO8CHdciTMD7RP3uuoP/tBJSUdn4QkO4/FTTz6R7shKzDhQINCcR2CUCAigiw5pULr4qQjlA0yHflghsYivOnEVnZx9Cu9sobDWIT9po+3IrzvmY5YZ8YlH8ppuLS0spBNLy2luZi5Nz05rsFlPP/jed9K1999LSzK797od085LiseVlhPX+C40HZnH+mOqI1MQPpbuAQAZkaPz2FJSBVjfoCbTU1P2+xG4IlA4ymDeMcChODj4iDZD8cAbPqsBzSge8KF84ANy1JASRP79aL/kj2USGsy/Q6AS6Pbk6v9xn131HshtAOCH96ZdJffS6xZKuMt5yRaKhEGGaWffyiUhvDguq499V/01kksnyzNbK8QIke7iV4aHo7IqtkJgjnNB1lYoCxUGmwiXY0rDqEtDko6zLVEkG1IiI5rGTM0tprZM5zsyQ2/cuespDBqfBvAmKUx/De82CylbLtPANdOQ74F8D8CManrugWo+g9NQFxQifuboLKjiU53UgXt4+Ckv91lpcQSBR1FSE2fc0IeSobOo08IchTU0raFsHiH60xikcTxlloqNBnQnMgm+98KpOmEWRACSwIWSyXWDrl79ckJBfAANn0ZgRUB7mcW0d7fbPlXt2rUb6bHPPJ5u3b5Z1ieUAJ+QYG8OOzG9uU+dhxGW8mI3JbREp0DRe/3LJQVQBnWzRctVeOIpjhSUlFJYNKHsYwQNBc2UgoVM1jc4GHt6Zt7HHG5traa1lTvp3TdeS2+/+pP0xks/St//7h+nN155NW2urKUZ5RkfCmtiRfLF9nrWX06fPZNu3dVURwMVzN+RfDJgQRXl5lGYcM4goW1Y5AWPp1zUS8RxZZc0bYLS4wCtifFx42EdASsP4GkfHZMvO3pg0s+LmApTUvMqgPKj/hlI67aU3//jrwe5rTNkGbCCUni0DWnoB44JfMpiWTc+8hMWVz8aF57gQ8ZB29E8e2lmZirNzsxIkbydpzZnrUhsZQhAZHPVSCkVIfKtXIiDkXKV8+iZnRJxj9ltU1TxMEhkKCGkinmyQrpdpRweSyNTM2lNI/SttQ3vAWEDGQoEpvPhJq7umHKoTioGUJFcJkwjHtejo3RVyMytjtYZ8ENb4JHikJ8w3oGA6j2mYaoPTCAEzrMFGl7RuXNdEQxIRYGwnAI+OjejaUNKhk6cFcmYN6ileG9EaW3SikSb9ZSkW+/nEb18nY/2GVVZdLS9QgJh/EJQdlqPpOXPCKBU4VE3hZVA8VF1RL10whePHRG0gbSyscWXDNK6pgIzC3P+tOm0pgpNdZiZcxfSZ77ylXT8M4+l7sRY6qjcwWE2bKkcEOtKvf21QPgg856dsigO0sAvt6uUDm9Js68D2ul0PsNDfKWtIBFLh68qjohXnALPfi2UzvCIOquEuL2HfEgBtJup2+qmY1IuG3fvpRnRs6Bpz4SmjvfW1nxO7bFTJ9LQ5FgaklL40SuvpGs3b/lpH/SGJQ0rmZJ6ZUs0hKJHuflDV4rzlxNLVvqivLao1DYoHBjrtRTl87djPADyBFBTRIUhWXwKhcyU4aeBts5jkBgaEC960x2lUB4XpGse3IH4vx+c9sDVMkw+4cz32NQ5DZhoc2RWFwHKQ2nsJyP9S16ZzrpTauQcH6fps9N1Ib3WW2y9XJ6QViEAoFCyks9eOwm5bogjDCbgR1kg1BYg8QmNjfMTDQkqikOaQ8I/KjOUHac76ca91XRbjb7KJjJpaRQIDZY3giF0rnjJgOjk7iFmZKa5r8mD5hyOA6p+oOqvglJZIBxf1inqCeugv8znzh3mHmn9jeCy7qRAEdDJAaj1FERhdFk+ZMU0hzCmEVhqjHKsC3jNQApHxZnVCCNTCcqIE+MR6jC73fiUQzoJSZ9PJl0JEAalUdqYcwdS0mWo+iGc/PyoHzFYkHwjeOnYcnr04Ud8wn5TFZo/cyr9z/7j30jTJ5fT1k4nPfvii2lL7XX7xu106/2PeIxl094ft6Zs+CXlAF9YWNVFCkODiPiGxA6r049wL0WChePFaXGLpxqkwQKALL9BrZ9PvEMJ81RMdVzb2nAZ4xOTUjKDqbW+liZHh9KsrIKF6bk0Nz3ls1h2xePPPvtM+t4P/iw9//kvpnuyRlhj4eBslAAL6ziRL+YwANBiakPJAZvLYCAjMgoyFmgVj7zI5bans+s2jalsaIWHtFOHxXrV29a5OgjyEvJD1VDeyiwL0f+xRt17o32iVcBuNpS+/hWg7TK4HY1Y7V8JA1ukC7xZZgAbESUKaCHcDxY02feCPhUjGwOO0xVpanJS05ul9Gqe2rBGwjXDPgETcGfl4StYQmCtROTHxNafw4gPC4J7iEHgFSYlcm+9JVNyXSPEZrq3uunTq1kb4AkJr7jTmLisGGgcaKlWGDoIZ4Rz4yk85rTBPFzOk+G++pT4cDSY/SQhH8oPJZbzKC4uJW7dkocOTfmMHsyLOe8jUgqNXAhC+N1Cwuf9EQr350UZeYWjxQY78ZFRmTLhoyVRfqwRPofBI1EUMqLA/BuspMv8p6x+naI+pAGVfdQlCPlkUIbAERmYSrKm8OTnPpeWFo95lN2VBfm7v/1fpVd/9FI6c/JUmp+dUZ2207vvvpOu37ietlpbVgYsPjINkXr0WhA0wBU6Hh12ZExTFE0DeGcJdoUsqxOJySga9rJwir0qqnZRR6e99ePQ77Y6W0vhW1IuZx+6LDqLdOf2rbS1upLGxS++DuCnYo3heIQtnjz02GfSOx+8n15/7bX0xuuvJk7H31rfNG0obNJA5tAQa1Oy/kQjAewV4pGnLUvJh8870Y+1mnhYEHnhOHYUW+FxDIrYligQnwcserydQPwFeILDhkYsn2gjSof/tFnIdoaePJZgWSz9ByHnox0zZPkgT9QSWcE5OkCRKDUGtQgnpfitxuHKwA6gdGLqN5SWlhbTm2++/584+S9/41kpSkWWhQFBhPz7SsrQJxAjsEekrrgQbIiHIJmF4uTtlRXvStzaaqe9jjqACAHzHhhIXOkMvq/AofcSKsqhM2fFk/PmjkUcgJ+43LmrHQ/Aj9M/KxJbFKXQOlxAWlsoJTsQUubTKBL2CHBiFma4DyOmXKXnoqCgS8I3qbk6n1jgaRWdZG9wL21stlD6ki06L0oX0xgaJJCkVzkIHmtG0DQ5xjIoacJEpuZe+S/pjH0k1FP0g1ONTvmlXujVJ/MA4FrlBdMc3iwuBliPQlmpDNF/7vSp9Bt//T9KLXXW733n22lCCmBGVkBXHeaGFAhm+hdeeCFd//DDNCxal5eOpb2WpgSqD9/a9ZMLEeLNaHKjmhbxuJcnIP6CnZQmdLHmwgauSQ6kkuXa5PHtVssLm201wJpofPyrX0u7iv+t3/rNdO3qh2lpajKdX5xPU6pHQzzjNQ86N/KJLbjZ6aZzjz+WXnr9dU2hV9EWtjwW54+lqx98lN58613VmakG609S2LZ6+DojR1WyFUDtKV4QxpM8BgT8OJQii7YMEDxNQjHCRx4Bc8TA0KgGAvvZRwUz+7wG3D7gVyRhOPBmcJuUaXJ8tb2AfJ/B96U8ZbyWf5IfyOMngvJXcVT9WGP0BnDlDgCPOMj60qVz6Yc/fCOeGT588URvsTVASPWfPEE4lkBYA9xIprxYRIfD1OHCWkIuhDxWXhLqTU1jbt5ZlQLppLbm28yXlUKVQ4GUayeUK+d8ZaUzVP1Ar/Kln3iuuMz8HTVYztevU+DK96TNfq7EkYMqcN9/3KW0usdP/TFnEVBlsPMGKlWWD4BDFGkybvw5KfpAoWlUPJnUKMxaAJYP6yPsmgwrwMXZQuGGEZEnJMIioWeEYucldYw2IK0D9wH30KsrToU7HUQQU0kPr7mvhtlfhhEKHsYj80cNPSh3/b130q6mD4Otdmrfu5u6W5tpUopipjGRVm/d8ZOUQaYp4xOyGoqErbal/FuqVld4RzkzV/UXAWBWB0T50uVlrek/ioxfnImyl8ZkQg+o3j6HRPfbUjq7Y2P+hk+h8G/80i+l/+l/8B+k9Vs301W+bSvc7HAdYC+KNPe0FMznv/JimtPo+eznn02ffeJx4d5OG1KIP/nJj9N/+B/9h+mWrJmm6oEF6I1WooP2Y2EUftAGYkYskqq9/bKifigXrBTanAVWWxKk06DDuggbG2mB3F9i63q/HapXeIyc4bL84ndblPE5vJov+6vg9JU4rh7gXJN++ogOnIDz6Zary5bcUnv6swd/hwuDaR3w4WHN1nZMbR66dPqbZhSJnU0V4apeFUf9l+GaM/l8CTEkh/Fz5SAIzeZ7FTbU0Jy6ne7cWfHJ2rzwQyYnIy9MMQ7kXdodBlIrhec0+DMQX01D/l5lda26HAawsQYuoAzo9CCuNkiGnF4epRVb3JfFRWVgHk64R6SyI0MHCotpDWY8uxZhdsZj/NBIZwaXwkaUju/pWNFIy/sbxNvxWnrOR5koEriD0mB9AEo9r1b4KHnRb+K1G1fZ5LOnX/egm6JpDzATXgWX57y+MZ0RhqODA8Il5yt1lNJ7R0qEghcX5tXcokejLSemz81O+0nP7Oysrajm5lZaX1tPq1I2G0Mj6Tf+j99Mc+cvpFfeez99/9VX0+pWM82zW5nXGdTp/CSHsjXOsH7QlWJmMRbZ6LCBTPWlc3IkxNjMRPrxT15Kr/3wh0mmYNr46Er6s3/6z9I7P345jVF/d1jh0ajJguz5xx6TBpbiBpeU1Nd+6ZcZHTS1XhGNK+mf/bN/ntqil+8/s6jLBjimIjuyHJmKeOEcZgs8mGBBNbA6oBk5ZHOhrBPai+mOkpKffsuU1Pt9IEhwQOz2QZYB4GB7ZSBNNd1+iHbP8fDOYshPsgN/+R2ELC9kC/woM7W86gS5LF0gdCa9dw38tMl2ZycUycMXOdhIZmCZgk4AwwCu7njIavYjuIYqWaSXE/IBmbChRO5pft1xhwNgDsrIU56STxDuTncAcpjxl/5cPnhwoWEDx2HMpcNae+qHWclqeh6Fq2VmvAYasEKOadbVz1HomS5fvBI+hCeXG3gDVwgBOMkS8UopxcAHs0YkcKwfxEfDWR8ChxvNHaCvqG0+U0/d20oRQvKF3tBIrmu0E/UvGWqO9flRXu4Dx1OuaS3ve4A0gAOqFa8rHRkvymxLnffEyZNps7nhTWHUif0xfAJ1Ynw0zUxNpRlZEZyh612kau87q6vpu//q+2np9In0v/zrv55u3rylKclVK5Bmu+MF581WK3VU4o4GodtSNNfurmr6JstEdduTQr0t62d6Zjqt6vr4I4+ky8dPpJ27d9LA5kYa0tRiXopsYWEmzS/OpXEpm+GJ0TS3vJyGxybSwOiYrAPxXv4Tp8+l85cvpddff827oz98/4raJBa+OVhoS5YzlgQWBS8IokQ91aUtdGVNxAMTnU2OaRkL53CQc0ZwfmFTAeB1m6rDeVAzXx/QKCV8Uvz9QPpqO4br4ZGMfBzOHNdXKDj1Y9XNsmgZ0z3x4PKgpRDxhWun3Q1FcunsiW8yybDS8FWBOAiysDp/AGmshbkRQtLYGwLHfH2ruZ3urax6RyBzQwjpVcSXfsclPCuGalhOn8OIryoOwqvTE4CwKg77waW8jBbgYJ0jKzYgl2UHDaowfcb5Fc/Cte0D48WkBQcblUI5sL+BXbaOLWkKhsWFNQuETn+eP2M2+8wPCZUXmGUWo0QAcDmhgAa0kEpowe0ty/r5MGmV706tBiWMX7ZIAhCIHqp9kOsaEPXKykSx/k9nsiApXclCxYRc0L48O3nvylUvetLJ+I6QrSfhYWrApyCmJ6fShKYfDdVtt7WVrrz5ZuquraU7H32Y/ugf/qO0oSmQ5jTp2s0bqSucXXW496/fSd/+wUupOTqZtsem0+/8/n+Xvv2vfpj+wR/9Sbp+715qTI6lHfF6dnoyra/c1SjbTWMqf3JsVJbQdDomK2lWtEz6cyONNDY9k46fvZAmF5bS5Pxi2pO1MToxmY6dOCGF3EivvPxyeuett9K9u+uqx7DXmzibRRIg5ccpbOasGeAmlfzxHWfWQEY0tYE5fmQr2hmE/e6XLBjaxS2jeJ7AIG9MC2jPWDcMue01wwHI7ZPbquoOB8L7efIVF3L7yVDFnfOCMisSrA9S4NRcike2I02nvR3f/uWDQ9kEYx5nJ0Zg4nEiFSLcc8oIM8LBLBSFYoQDa2O7u+fHuXxS0ybRAcgV6xEroHOjJIirhnMNqyKUTBb4nLaaD6jmBap+AFx+p0PmJ3kw1WnkrKBi3UZ+5VP11Gn0D9yY+ioaBcPTA8V6xymjDDRAF0qFl79MAwKjrJBrEpSfpzysu/AEgCmN9xXAN+Xzo2TKcl32/JlNns7EnDQ69IA6aDwyZJSjnspDGtFXVr8CIcRVvmSohkMccTnMdTfAZ7W117CCv+SwKJGeTiQeXrlzN93c2Epz6qwXnn42HXvooTQ6P+e9He3tthXe3HgjPXX5YvrKEw+np88tpwtjI+mE6vvsYw+lpeV5WQTr6UNZJo3Z+XSns5PuSn7WpCev3F5NzW3VX4pzbLKRXnvzrbSxvmHq7skK6XZaqbUlS0TTDNdGdHFOCFvdOeybT7jOLxxLZ85dSAvLS16XWZICmeUVeCn0d6XY1lbW0pUrN9KxY0tpmidPotcDn6rJQixKc1hWltGrFB7ds5MThcmUhjZT83sdhf0onn6SVuyDJgZmFm9RLlheTAOiLaKd4avbtnQHoddOnwjg2Z82tymQ5TvfV+OALAMHIYKgLZ5Q5r6Giz5JmqDbQ+GZsye/SZ+PRFRzf6H9SkaYTRyD0isjoUaqAllUvbe6ZrMdzR7P4GPEzZArBmTcB69AJpqwanz1Hqj6M91A1V8Fd3zR5HUOGhnhEUlYGwHmgFyUQ6h88hO1l4bEPBabmA9nGqMsCbNwuE1RAsqJQiAfbkoCXGh6xT6ZQY2OHq3keILjt2qFA81PYhQeSgqTGQIQSnjJ5zTAzUiBBRgLs2TJtFd5s7/+OTxfq7GE9eJVIANG3FBz2sCtqWvUj1Dg7sq9NDI1nf7T/8t/7q/g3dtY4xtqXjOCft4tYiSn00l/pBlNTRbn59OWFMieFPlnHn44XT5/Mb0ry+DmRx/5fZiPrl5J7733tkZ+2kTC2+2k04vz6fLSsdRZWUnFdsdv7g6wSVBtx14TLD2/niAaeJkPpdKSskGJTM3NpdPnz3sn5owUyp9954/T7//9b6Xv/vEfp3uydLqaWlGfzc2mlYcXT2VlcHIeRwqw1YDpC7tbGQw8TRbfGXi7GliwQFBA5g3tTScTb1Ae9LPoIQyKqOJopyq/M/T4f+BahZxvvwOncMtfTZP9uR9wzeEZHpQHIBdZTb3+MdYNqj3gEWkIZzDsdrrx+PfFF58mzBBIEJhAnMXTZgwgzHzvkztQmTg6lkYpGeM+D+TO3RVbJkLghkVx0Hl7BCosVyqHAT6Ry1f+U3LuoP3KZcjhGRdwWJpqHK6nxJTU77/Ii2WC0KNc2OJOu7jm8pDbdIVHebb9mNdzZuFjWsJ+AcAdXwJd1d68kEZajgvwPFp+Fg+Zg7d17WzvhoCKkK7m+UKaOH6PBdh2q2nrCeFlxGODFwfKIOg+uFqdlOmRBwWenqm8EKrgA+wIl+/7V5zzlbAvDlxSHFil3LOvAwaEIol0JTsE1LVIp5aPp//8b/2f0/zsaLp3/cN047330sbdu6mtacN4Gk4N0eXPkeJQsiJzq9uKtQjx4N7KetpkTUJ8X13f9O7Szu6295nMS/mMIz/iV6EwXsib0NRpcmxCHZw2G0rTMzNqv2Fbd+zXgXrZiuroIlLTnHVZBit8B1pK+wff+166cv1G2pIlwVks7CFhcdeLupJz1kV4ysI9a1i8lMcB0gw07PBlEZg1HQYEHv+jPEKugv8oeRS/eSxckpqSVyhG9szA/2ivjwPnL3mW+X44ENePP5g2yyLXjDNDNW22+Pt91fao0isfTmHVNIGl4DWXwPLCl56RqECsY8oMFBiZY47fLzCOC4x7hAzTh4UsXq1eY7OZhIJTv4XFAklSKpGJoMMBmeB+JatM289owqKxykqU6XJertXwwBFAWA7POHJe/YuRQ1efpqYOysE+tqKEwo/r4IPyxL4R4ZAQxc5WrANpZAkbAgNneUHP0xCNWIxkfIickQjzl4VI+BVrUYVPdYNnPO3A0uCNVEY2vmzvpzLiE9YSj4oZeTG9WahFsXCUAtvS2Q2MUrEicZVDSMOnOnMtefGgK1D1M/SYNyXw1MKLxgqr5kU+mA6yrVuEpmMLk+mpJx9Nzz/zufTkZz+bHr78UHrrJ6+kl/7Fv0w7qxtpSh2WJzp0ftB0NAUaHuL4QvFfAU3VxWsMqjfKiamAGlXtEXJCp6aN+Pg75+byFIwFb9ZE2HtC2/F6A9NINqHBjzVZyIunzkiR7KU/+uPvpNZG022LpcGRjSMTkyq/SDdv3fYaSVPt1EI50+bCj9Uhrz+yRtvsSPY5UJrvDsMTDlWiLeEDwJoY+PwUqpR3xcrPNCimNoTnOIMbLvgK33v5KvzO7RF874dnqLZXjvNVf/CR+Egj+VB5VXzKbUe5OW/MInJ/oTylYTCwAiRFP//Gxha9JKY2xPrxkFwQ2ifWKwCl3wTICxpCMHN4a5Vn/hyJyDEAsS048pMNYjKR2Q+erFD6EMSBmbQ5T650taLVa9UF7X0/kMMOxlXv42tvKA2mOzzKjbx+tKdyeeIDs6xIJDSkxfzHOhAiUsJupdcAiEWhdDaJ1fF5Pd60qHN4SiV84Mc8ZpMVL6LxWUemAzviHbtc2QfhKZfSsTAIT2EPi60WVFtvoTzi0aTKVpnUBT/gtpc31zdfHed0AVU/IOwKC17bleHAwbSeDooIP+3QdGNrYyPduXkrffjhB+qkjfT8Fz6fnnz6qfT2W29IPm7aIojPLrCZix2nmp5hCah+IzxWlQKgBBQOlkdeW4IHbMnmJTHeTsa6i+mM4lHoKFmRMi3rjo7PvpNdtdG6ptivv/O+p1jHp2fTgqybhx657O3xLGRD/8nTZ9KNu7f9nWS/HKrylzSN4sgBFtLZek8nog14CuW2EB9iAT93NqgWf3UJHvflFwsFtuHPsp/9AHJDoeZ1Gc41pzsMquHZz3VfetGWy4BG4+MmRMAQyaOcav4ebcoT9NDODrKVUsUhnvwnpbeGGmqooYYaaqihhhpqqOF/zOAJ0RdeeOp/k8p5fxW83iIY1lycP4Omg7xsxqwQYP0gJV6N3003bt3TXCzFlnh5NINU3F7iq3mxWh2PBRPl8H6FYo2Wcg4ulxCW6eGhPlDe3geVvD2cFchhmeYAFgoVrghPcQW7XcLiLJR8JoafAogOwkjIHoLuXsf14amAM7PIZwRBMvsN8PPW7Pg4hxFPlU929jS3HzYxnC/S7HRTq7OTpsbH0+TUeNraXFe6nXh7dKKROs1O2hE94+MTqdNSfpXDW62iRPwVDeJ7VwWxLmUwfyq1Fw25DQGv6xzSzvvyAGpfwg6EBrAQ0QMe68I3wsjTTcvzU+nc8aV06tRy+vovfiN97ctfToOq59/7zd9Mt9/h9LLFWEMCP8TBz07L+5hY6kCWOl3qCvllvZSGxdThRkOxAgVTD9plV8wYaYinClSTiVfim/jBky/OU7m73kxXb95Nx/l8iXjZ6WylqcXF9NKfvax2VFsL9+LSifTDn7yS1jc5QIvdzyktLs750TbtNj4+AxH2d3Y4L0cJhJvzUfh5jSTLoGhg6Y8goTbEumD4g2Him67Il3sShFYgt0+1rfJibob72/ABQBkq3/KbQUVm6NElgKYMnOgfQOIcnv0VBLqXnP/frEi++MWn/w9E9pFSSa6Rcdj+PuEiS/8jcfyXWAyPpu32dlrb2FIDrKWd7bJQC6XymJmROg4OUpTvcXTgTFyZrwzvQ9lg+Jwvpyvz+rYfXhZliGxl+lxOTiqIM1P2/DiPePYguAxVWWpEcdGIOx0e/SrJzo6fzgwNxotnHAVptHKE+2hFBbCDlUVUlC1PAiZ5akMyBE2/1vZOard30jRvwTZGU2tr0wqGDVVpSCkksCxCxlMb6hnlshjLruEh8byl+B34iTCC3P/s0f+oYOZ7hoP3wL4weTObDLqnw7iCvuq/eMOTKerJkwsRno7Nj6fPPvFQeu6ZZ9JTn/tseuzRR9K7r7yefvid76TtWytpUnTDCxagKa4tuofFQ3CAmbr48x5iEPXlESwJeSRPsexNgteNYfFLCnVUHRnFzuNzFAf07UmzsPg6PjpslvDUZunMubQhXN/+l9/xsZ4s6G6Lf1vbnTQyOalsg+naDU6BSw7jyQ24GEQsqWqvsRHlUXuI26mjNvNTG+Gn7uTry7TuS9r7PA2/w3SH//42iHt4cX/cnw8yHuQDVkKHy7H/IES5OU9cc58jzqEO7+OKdJubzf/MiuSFF5763ztUEBmiQPyBNjIYhGWv9PPfFcenMGwQPhVx5+49M904FNpnTonDYc4iyGFANEYQ2k8bUE0HRHikfXCaiO+XFYyx10+aUI9oaz8tGY43fnujeKn1/WTGHrm9bdQmHrlgLO9WAAgT52jw6C83AJvWuOfMUIQRgjg1C4Fzx1HnGGcfiVLvbLf1XzjVCXgS1mk1nT8rDjoreycQZr9NqrQoPw9ovVEtX+Urvb22K6F3vy84bvr/6TTyoUx3496uMmqFflVd9VteWEx/6z/7P6UTi9Np5ebVdOPK+2nj5p3UurOWGqrdmLJJN5ZZ5NE9u1+9j0TtsHJvLW3IWqWUlY2mj2NoS2mMsv19ejqpu4v1KBkpc+UZlwKYLveRsOeGc1v9fRvRx9EEDHa0Li/P7Q43hJt9JFtun3/1J3+Srt2+nVqydEca41ZuOzyKlxLZUYXjKAhOrttOXZXJkZiTjfjwFQeQe7dq2XYeOBTel6vw87P0l+FlbNBoFlb4+AkAjoNteD88OL5HQ6bxAZDL4Jr95HD5ZQ2qaTJIkfwt95TzZ0++wM4xdhvzmHhgYEhuoBiKB4iFTFBfeRiUFD4Qu0ccNsCzoKFBHgYp75B3/m61OkWxu6d8g4VMsmJoaIRtAj23FzuSQMaTQO/ZieugruGI855z8CtOt/LL8TzKLvJR7iB02EFghIUr+mX66RfRPCsVbnKLRnVEh0s4C5nchWRe6Sk76mf8yu96iwbjA7doGR4dVjUhihpBDfm43S001YMFhOi6qxL2iumpCcWpzE6nkPCLpr1iR4kaw+LbLmmEV3WnfHDuKmxsdNSYIX9H940GPNYf5zYorawpcvVo5Qr/XAflwd/nB/7guXlCgtLB8oE4zFVusNgdYoPqnuhXe5iH8vuqhPHJfKVTHXc6xZe+8HzxT/7Rf1es3bpWvPS97xQ3P3inaN66XaRmt5hS24+OwNuhYmdgp9gbGih2hOLu5laxut0uhsbHi2J0vHjj2vXilfc+LH7w/ofFW3dXi9dv3yturG8WV+6tFm+8f7VYa7WLsyeOF1JGxWhj2HIqy8P1Gx1pFMOSWeRgEH4ibwrbHRwoHvv8F4uHn326+MLP/0LxhRdfLJ5+7rni7PlLfnd0Y2uzWNtYUw0Hiobo2Gi2zAsNCJblkeHgfVvtJdXi8kYakhH94MmI2l8tpXIl5/ppgFH4oNp2sBjmY7Pm0UDhlhVeKSzzX3fiY26v/Q6ZOBj3oLT73YPTANXrYa4qJ5Y/gG4oWVNgr78Xg/Rr8Vl9W5U1X3a2d75rRXLp3PEXkiKHFTFIgwjR8DACp8yIUil4FBAOfwjrkAggvZ2YDxN3u3QiOmgQQF8jTwgy5YdwuoNCvBhuZpnBOYy8KkP4rSDiTTI5YSWNXKaDcCo3AL1KoNsyTmXT1DDBL8Kg2ODQbiErRJ2wW2i0lxstNN+l2dU5qx2KhpUiIIvilMC0SE24rtsdXgaJcISYjk9eTkPxDhDyQLsSjEiwrKh0rymBO4K4JOWgvOq0rpfSQcOQhLXdljIWsZrWWLhIt6t/Y4pDiYh55skOSks4o6GFx/Xv+/tth6NuZf0cV7ab0+MgVzwTD1AiyuF60W4a3RVJZlEpXlIn0lw+tVx8/fOfLz547eXixttvFN2Ve0V3da0YGxgtGpIlBHFsbKzoqnNuShnckoL58KObxeKpE8XmXrf47p/+oHj7ytXioaeeLm43O8VdpfnM018sTp27XHzw/jXJpHCIvvWNreLChbPFidMnpEhGi+npSemfsWJyYlzyxqfFd6VQRotBlNZ4o+h0d4rJuflC05pCnCzu3FsrmuLppsp45oUXipNnzkpGd4oPP/igmJ6ctuy0u1IYKHTxZ1syvI2SptOIMV3xXqpdgyIvSMAf+AbfRZ/4NYxsWTJC4dI84DSn3FwWiJL34Q9QQuTETjx3XA4jdzU+hx0GxO0HlAOyk5UTEHKx3+V0WW64p54oSAbxaHeVaxTxggiyQ18Ygled7p9YkTxy/uQXhrAmVFkYgmCReEiJs1XCfXYWNNKYYWG92InpQxpd6WQ7aghpKr7CKTpEhIgKoc6dmzBqBtEoJQQVoiNcxdhL4wDuqK6syqTldB/KQzjlsFysCJQpMwglQGWzY6TZ2ZECkRsckAJhRBsaVvlRL+g2XnVQftCJEAe54JRXDEYydOvyYbhMXSsP4oVIaZVTCdiwmcxwRiVZE7JCxqUYoHFUo90OVouUihWjC1F54gVWUndHykf+YcoTYpSzzGV1LCmSroRDPMWaURZqrSQhBG4r0YxfU7QyrO+oY+9eP3iWFUvGAdfFBfGZtBFmBUr9Hac2kRI9s7RQnJ6fLcb3OsXWjRvFzspKoblAMd4YLybHJmm1Ym2rXbxz/Vrx+pVrxbX1ZnFvu1vc0Qi/srZVbCuuqzocP7ZsWiWRxdb6enHh/Pni/LnTxVtvvFLsKazd6RaPXT5XnJfyGR8eKRZn58zXsYmJYq+9LV5zFHYIN0LjQWJnp9DUEcGRUoC1g8Xq2oYV7+zCkhTJqeLNN14tVm7fLK588FGhKYxxCo37Ks2OUtnrYPnBJxS5ueV7eBadL9lqHJICw2KEe6SxXIpn5rdw5T4S/KzyG3l1E8vldiK8eq26arrsQjlVHXLJFcjyAFTTZAdULRL8zqM6yA52PPqhZwA4XHjNL/G33f2eFclDF09+3tpVmdEweZRCMcjjDP4RRgEuMJiB1dBjBqO+fmMyPZNGJBoURUBHItwCi2VBPuOE2ZjsIkoI+h0+tyY4ldO9FsLlpyLqYAgNHYo0EUmlcMqj9FDCSIJgMc3AesASQKCG1YmxdGC2ptRWOEoIItMISjO0dNRRNnMwVkXC1F2+yeC04hlTHKwR/RiRbOoGEshyHtXcdRXDbeqPjo8UO5099UeZ0Uo0KAsQRQEdMRXCdBd9UrDgROkQPaopgnFCinq2UwpnVfiyIERbhUOg82hYdQPiJYovOpHC5MBPWVb8GjVoqx217eCQKJEVN6ZSv/L5Z4spTQPPzEwXfNFlWOlHpJhRzkOyDFqddrGysVl8JOWyNjBSXHr+haIlRXrhyceLf//Xf724fVeWS3OrOLd0rJidHCumRkeK43OTxVNPPFacW1goRjpbxWfOnyl+8YUvFr/8lS8ULz7/tMrZLY7NLRTrWxvF6QuXi9GhRnH96vVibXOtWFvRNEVKqCMlrAlU0U1dWSAt+2kbFEixiwyk4uzZCxrwBorv/+l3irs3ZSFpOjWi8lH+TJGYygwPSdEr/Y6UhxpBecUPlLwUJa0EcE0qAd7RTqOyas1HhQ/Z+qRdg+8oHJEhoC0srqWD3wddNf6ge1D6fpvjXJKutDEKDzjY9lUHVOXGea0wqI+u4KQfyJt24+oBWLg7nZ0/tSJ5+OKp58lo5cEaAQjFEMJAYMTc83M6MawMx69LPw3lqcOOyeQc0mi/IxOT4VtNqQil18hjjaYGorNDEaMRVgnx1DkUivDquqcwlBlzzlAgjARqPpXB2g3zUhjBRuSwmCIPnQMrgJEcyGsgdE5oHYZeTymob+lMT5SfGUwjmASVw9SC+kKkrS4pp2EpTfwdCZ+ZrDy9qzw0NPXkflhlWHmpJJXiztYRH4akHJy2pJ9RmunKmASTeTq0dbHwVJURdQAhcxnwwXV1eVzBz7XkicrmirPi7SnMaAPWCQy6KppL6aAl4lgb4ed4eK4OeVGWwdLURDGlthqUlaexzxZWV3VSEnXmbnHj9kqx0moWTeXd1dTmf/03/rfFqZOnip/84IfFH3zrW8WelMxjp88WU+Ld9ETDU5TF2dliWmknx4aKxYmx4szyfLE8O1VM0W5qyzERcffeejG9vFT82VuvFy+99XbRVbum8fGiLd7cuHW32G51NEK21e4oX8mc6F44vhyWnYB1pcufebT4/nf/qHj9xy8Vb775RtFuqR2lCBggPGiojbEuEOY98d1WKQATVFcGCdoxK/wYVBStsBHWa0QTZRNvRSRWuj3UNr3p/F+4o4xo93BMs6POjLMKqcQd7lBwYZlEfb0OgjzIT99WU4ZygUWqB0Yk/WN7e/f7kpeUfvHrT/3H8SQig7qN/u+hZioPLIAI0uy4DOE9HK/n8mTDTzkqKTXcb2x0092VzaT5Z+p22+rfilISnmQEJv13PpWosCpeIN9niPJ20yDBSkKxpAKgGgy8MJjB9QivwUUpI48NgRyX6SlvTDvAq+6RtNxLYoyA0qhw9jfw4HGj2VKWQWHgWQFXRQsnecFMLg7hmRgc8Xsi7KVodppprdlRJE+KAi/5876Qicaw00Eap4iBaYJ9KAKScIZpv6YZwCUKMpn7gDiVoUxxFa1luQ8EHt/rT6O632P58hefT0PNzbS7sZZGIEw8ob7Q6b0bwrl4fDntjQymxtRE6qp+3gOhP9qOvR6zU1NpbEzphZiDkIRFeTkrJr75y9u4HCBEe9Jc8KvTbKaNtVZaV3kbCp+9eCE1Fffh1Y/SY489lr74/DPpn/7u76bXv/fdtDw7myamJ4Q05GFqfj499vRTlrMJlc3Lgf/qT/80vfHWm+nVV99Kv/EbfyP93W/9t0mWidOrA5m30LXR5Ekabakq0JbysN+Ig43goUHh7IkZE527u13RP+ItBV3J/NBQw/GxP8U1jTyHQG6X7Ad6ZZTwoPBDIYRd4hyZ3EXtux8yPg2Krivy05cN9zi3rTWD0pKcNLTn3ZXW/92K5K/83FN/HUbw1iXXPsh/aMn9QHd9FexOZEZlv70CNhjtpdur99zBNyUQu/SJXgK6joBiqW++VuDArUA56MSqNEyiggHQFZUlJNOTEUMXYP7msgD5I2XgpYMF62BqlA6DraDKPDzORbHQaTk6oLm5afx8vzc3tkHpXZzCpuls3AgPHUUliR9ihsI0Eji56Ra/UFkT7JOgPRS32SREisQdECENRUJoVRlAp/7LCZPCI6o/TFTrk4GwfG+/CQIDFJY8FM3nzpxMv/Hrfz0111bS9//4n4u+UT+C5YiDO3duKkk3vfjiiz5FHgKPHz+edtURh0RnQ50L5c3g5GMSUBgTDSsgpJjrCEwVHeEfEf6xlDq7qSml1dxs+41dYUtrIudzP/szabcxkf6f/+V/kT764MN0TIrj3MJsmlZ+TpGn3tTZ/FQelMe5Jx5LL7/+ZrqzJgyKbKtOxxaOp+tXb6bXX38rFIXSwQq+sUPbNlU3lAAALvpHt027S8pMqzI5TIOk2m1CdULxkRb5QOGjHEOxCE8gAd19bZHvkRVeWMxQbR/gYHsB1fg+VPtB9BcHHIBS9AQ9D1XqAfEMj0hDWBeIFnKS0uXL59JLL731X1iR/PK/8cyvc63m7vlyKVlNCXJxpk83uR9noc0aEHCnEl669+rqhjR8R4IXTKVB3CPpfG7ukljnITMY9kPePCaT03R4B6p+QUIoNQotSeuDK1SpXy+y9FgBBG5eVa+Cg/sl6D+jZt/6GBsb9dmfRIHNZSve6khh7ugiTFOVxHEBna2O3+5lD8SWOlpb0jbaCCuGzL4qPc1BhyL/hvKAm5E814+9OlmRRDkqt9yR2GvK7DHSg3BooIA8xFHKbpqbmE7/zq/8lTRWCivt+94HH6Tjp06lr33tK+nhhy6mG1evpj/99rfTjTfeTqOKZ+8HG+0mx6QwS77ScSGHlna9VBe+mTsihUGHDL+UiBKNSkm404o/u9tt7yrlI1coBORwQ7LDx7q2he3UpQtp7fbtdOPKFaVvphGVZ0rVpliMSMrGVjOdffKz6a0bN9P/97vf5dV30TIiWZQFoXr1lLHpi0awhaEgfywc5T+h+2CJ0kcdUKKukyKQTSSds0umVX+fIaMfb3h3VA4y0WYrbsnf6FK0r+Te4X04THlUgbiDYRn6+fb3i1IMgzcl9JVIBilhEsi52ajraJnDAQJuhWhubjo987nPpj/8h3/0XzrFww+despPYVgb0TWeyLCWwFyZtQrueTbOGgf+cF4l13VEV+ZQrDs4aJB1A0+vPKcaBk+xU0xoHjw/M11MjDWKifGG5/PM+YeVvtEY1f2w0DFX1TxNP8/XhIe5K7jUKIVX5zV3I0yC5rnpjubpnsBRnqatqqhoEIaei7UU8SwcayNetwFrCcpIWp5UDQwMe30NjGKk/u3pj0d78urHzBiemE7WZlTvWNBj7iyCAeqvssjBY3WAdKPDQ07HOsuo6yvOeD6uvCrXUK6R8GPuTnRH6dVYmn8HL1TJYtfrF/AJ/GWc6KJcCYiS6J46if/91XaFg9suaLzfiQTzOhWajhWfffTh4tjUVHH9yvvF9VvXi7njx4v/9G/9X4unvvBssbq+UpzQ/a2PrhZbN1eKobWtYmlabTwiGVCZO6KNQxl2hIvH7QPDw8VeF1piDUzyKBkYKkZGx4oxyYWUihcoebrGWgt1Z5F8u7tTbHY7Rau77TU46tFQnkZjpLh59Uqx02npvlGMj08WK3du677jNaHu7lCxKf+drWaxIpxPPv9c8cZ7HxZPPP10cfvWvWJCtHa2O34w4DUMySPboGJ1NeSehdTGqOojGRphjQz5o26qD1LBEyL289DykjLRt+O2GBkdLYou62mqv9qPJSqe7nhNRXUfHmYfDIvBakXdq3fKxRrgoPqEgspwyTPlgh+/HBzAT6Kcppo2/JIL8R4eS4nE1eGU46yVtLrygJBiFK7WKeVQcq76Jh42qM7C4DRKUiwtLhQnT54oXnvj3R9ZkTxy8dTnkGTkUWmNlMwUIjmXE3Ewz4wVYha4hAihkLlqoWCzDdfwo2R0VQPIrAN1ocE3FutUicmRkULjZrG0MCdiFovR8fFC6t35vBdAZSSeYqgUFEcseEJfWUbJVGlIp3FFqbpwotDiqU84LyALB3EoGNKjZHxFCZRx4dSpeRLkheEQdl9VWZQHSoWffMEXaxse4e74CRINy74UGgtcTqp/wyPyC8EoVzpVKVSj4g+asKvyNGgJp6jSvRuTzMJD4yGh6gNWyBq4zQ+UIDrO6QQoZeiFF2z+EpeQNC+EkhbaEJj9ygQhyoKkcsU3P/kSjSjO2fGJ4uTysWJmbKS49uH7xdzMRDEi9ixOzxY7G1vFupTKHXXit/7sR0Xnxq1iuNMuZmbGvWnOC8hqU9PXUf22t9UJh6wUUOTbPNFLO8Xk5IQ7F0pnxPKEMhRbu7vq4K1iV8qjvdl0fvZ9tKQw2GPDU6yJqUk1AgOf0ne2i02lGx2UYrl9r2g2u8U9KZBbaxvF9bWVYnRqtjh9/nzxzgcfurzvfOdPiraU0ubquqSEPSjCI16ItSKZTjNkRc8gNDoci68o7JEhKQfFo3h44sZ+E8Rt2DKoNpDypg1kZRTTE1Oik6c8tMGO+g+LuchAyBb17LJgS5m0mMIYSFmsZWAKqUMYuJJNGUqX/dF2+13gChlFPmkC5AEZkMXfkwWZFmU6ZEpp6KMKt7JR88nyFB8YwITCfV40D3apvvLuFovz88Xi4nzx+hvvvRSK5NLJz5oAIZVhUxKjW9eZ+zz6ilEJ5qoDKpLNOCHAOKwQGIQGVriY6nQQBiJqg4D6GtoNMWutrxfjEtRjsxrFGuMWKB7VYQmNShBlZqmS0YhwnL0gKAgUGiEoCpUiYRINKBgrG4WbFpUmfDym9eNVKyQxiMV86kP9FFd9bGxFZWGmDAqgLXaMC47SycDP/hoYDS2YGPCMBkBhuq50GGoLL8mq/FAcj3NpMJ7ADEtoSK96WVYoHx57p4bzolz3hB9lwChIr4ED4LQmURoUZOyjgHZX3o0Hj6jEsPJYYcqPkh0ejjqgMP1UBkH2fQDK6szSYjGtDvTsE48V965eLaaUtyH+LA43itH1rWLtw/eKzfc/KAZWVoqGtNzATsd7SKQmRZrqpwJgH3tsIJv9NzwaRW5kINsCHaO9kRXRp2kCiUSPLC0pje1uW+20U3Ra20UHS6TVLLaauja3iq6tDUZ90TI0UjTbW9LKo8W64q7dvl20dzvFhzdvFVfu3CxawnXuzOlifnau2BYfr1y5Wly/dqPQ1Kt45PKlYn1jRaxSZ1H+vb1Bb5wblbKQLhBtWIzR/lg/tNNGq03tpIR2VDe1C+2rECz1xtioBsjBYmpKClcKrbm14X1VbGZjY92AGjWsa8k0TYOFwONyeCM03gCnlqY9wmpAfkIOKKevAD7JQTv9FdrkL8PQTS7fg4f8KD/H0b8srfqhXKRQd6Q8t1E6ons4BvcsK/RRjIxTZ04V83Ozxauvv/OyFcnDl0991tMZ/VSGOxX7STxKSTOFv6yIGGbFgnDSSUtFQ7zDxByEhtGasN29bgi58LPHAG1rv4SUMtn12NpcL9pr68WETNO5mdliUmY0j83QkJq9Suhk8qphMEEROE32hDMYjOlFR/FjYlVUKOWgLToN4kxZ+BVtQdZ/9xvqq6o5HGUUzAoHCL24T6OUDaKO67qU9Q2/4oQDRYvCpDkYlbK5ChJ2zaK86EhYcPidVnGjjF66sgGNKRt57CCQhqU9+InXI6OKFw1szd4Gv+iywqQMRk9dFeC6QQ9lm07yl36wISi7u1GWZuLCw72y6n50dKiYn54pJtROX37uc8XVt94sJhQ/q442p6npjKYfc7IiptUmY1g+4pXNffOf9lYZkjZGcE/ZUJv0GgYR6qe2ooNi9o+oLHbuDvGIW/R7D4raPKYLwqERn82D7OtottvF5tZWsXL3XrFFZ0a41WYbzWYxPrdQLF9+qFg6d7E4c/nh4omnni+OXzhTTM0tFiOidX7phC3elqyIVeFYlyJUCxb37tyRxSPFwc5mTzOk5OGn6sUAaCWoOkHjlqZGHVk9tCWWCG1Ge1JFLJb5yaloe5XDlodmc8NTHjgw1hjzIIXCwPpsiI+YpFgd6qpKgVUrn5Ut7SHcYLP4lG1YXj+dQglLAz+QwyMMvNASVzv8/HzPYBRyYppED+WFbCJbpJF8qe0uXzxfjI+OSJG8+xMrkkcvnnjCyCQUVhLuKELlzOpYrpDkxPcRzggXCkRImb0gKxBpPNLwEi5MfoQMhYFj9McqQLMxP3QH1gjQmBiTSSwzdbtdbK2vFbsSmnOnThXjExPe6owWHdIoMSylg2nc7cjOl6BhPsMQerLqy38RUdKof2acmaIwMcWM0r3DM+PKK8yikXY8Eig/jet41Q+c+kUZMJWpA7yOvEiLqSiVg/PI75cEJDAj1F0J4KstO9GMCCmxd0XS4dg1aUtDMDKGaZvHdmgK+iiKkY/tEWRn/KIuIRR0QhpdSgz6VQ6Ca6Wh5Fn4qBnlwgfCw4SmDSkpBHpCU5NZKYyNu7cL2QzFpJQK+zsmZEVMSoGwZ4Spp+ZaVgBsVvOeFOHf0cDhTqJ2TgxfKBLipExswaletkIkiODZE2/gJ/s8UCRYGNhfXTaPbe8VnTYWSUvXdtGWAumo8mvq1E0NKnc1+Nxd2yyml48XL/zcLxT/9v/i14vObrf44Y9eLlY3Nj2FuXrtmjr+XjGiadoHH10rbty7a5q2NtalCMc0kMCTeLemo2lIME9B4sOo2gb+raxuum4oPniqBlMbqq5qszEpkRneFxKgfNqyzMBjK1E4scwa4t2IlBXcQCg6styY6tAO4Ae4evokv5UJP7M02i07AnNbVt0ugxzt6nv6Q4TptpcmBn22+SMvOUyOCbD7DS6UB9KFaOAFV0zZgjf6K2Y0rbxw9pzb9rU33ntFdU/pl7/+9P8klmpVVHkFer4cV/FnGI5A+3sxlSR4JZz285Zs+AhXjP52t3fTdms7tVqbaXuz5U8++jOWo+NpfGrW13trm2mTvMLD2668ku+r8oCaz1iCN5fFCeRBJqvhZYlce7T3UvvOUAY5vf27wssh0PJDY1l+FbjvhcgzOgqKwOuk8iprhWVDSRj9pIG8LIbznVqiN8UDZ6Auu/LrSj2CFv/16lktVxZEmYQnD6Qiaz9dzmMwUYEyQ9QpQrZbu2lhYSr9ws98Ja3euJE25c4sLKTZ8VG58TRlfqgOXCGeLS26p9TdKDowQV+nbGv8LkMJSOMLT2XG/Tq/GCJ8jYgSXuPTjevoNm7KtdJms+WDxeHT3c04ZT5kYTdNicYnnnk+jUt2Prp+y99U4nnO7RsfpQ8//DDwqqzxqam0qbwG5cdPGT1+iQrzHvqUnrjt8j7TRFrwbasM0rgO5FUcdAKj4hdA2in8Yk7O3xL94EQugLhQ+36bcgcoeZlPNzmwCmX84RA47wPoL70Z/34IWnvyTvqeixT02YsXT6fHH31U/lb6+3/47b9rRfJvfuOZf5eri/BfmaO8GBwem6EyaBQpfQEU5qv/RzWyGPPfhAl6+AUdh8XxAcO7w2lnu5NuX7+uRMNqpHGFqjHm5mgdNXzLp6c33RghoFxlRloZWbiFLkoJ6Je5HxxKXJXYMiedk86CUME06mDlRApdM4NReBHIbXjccZ0GTOQMnMGaEFAEjqyhSOBGpCMPqXv4A4mB7C7DaYgvQ+NPUCq9KKgPJa5MCW5Igp3vKIsc1POJxx7W/XZau3VLabbTC489kU7OTadx5c8Kz22n+2FEIdNeFulWdCXELxRJ6XeZxEEbtGj0gQ+cs1KFocTejfKGXPrjtf3mBgqklTZanXRP/rubG2lVigX+g5tMLioKiXKom37IxflLl5zu+u1baWFpObUkR9vbzbTKcRfQR2bnoErklVNYViImXpEhX5GWenMAFXnz4IbcRBwHLI2nhmRoxzLClwDGU1OdzgOncYvvqj/oovyyLoLAEuCoakAVQP2AOGQl16sPSuy/g0ir/ojb3pVSNH4yqLZ2kYLLs099ToPOtO//3n/zT77lqIcunH6UBSRvGZep42lL6VduT3n2TXd0z6Ne38scivWSfI9lG1MfnorE9Ed+mcFDhcxvpePx6oDmmph6mLJhNrGwFeb4/Px8MTs1VayvrRSr9+5p2jNVtNY3/UTk2PycF2FZJ2BlHTOvIbN1lFVlmZKtDna/pj2yyfwyl8plLg19uwMy61jMg1b5mXb0fsLDWgprGBMjDaHY9qJvQzgxUZkvY277MbLS7Mnu88LVrvKMDhajmJUqmUmPF06Fz1YyfNQvzHnNxRVuE5fEStBQXagDO/lJ6xf5dOVRIyYuFrAxl/h1CdzGqTTyDQ7GtMbtRbSyZTPV8235oZ/0lMUiptORVzRMj40XS3PjxU5rSy20U1w6fqJ4/ML5YlHz/jHxeUy8VQfz0yemIIN811x8xKlCPRkZZCojx/R1j/mXpjMSARXEvFfxuniKKzrAI5HUtE+UYIKrLWLdgMe7O8UOj363ddU0gGMXvE7SbBXrXFvbame5baZAYhH80xSYd6r2RNJmq1mcuXihOHnqfPHRzevFF7/0peI73/2u2+D/8Zu/WbSE5zt/8qeST7UVDKV84WH6wfSKxVykCL6pL8knPom/XhCm3Vm3Y0qqOrIOIoUj3NEetC9Pa+LJouI1dTcLwEOYCmLKQBvJJ7/aSFGOl+Oapy7SA75GG1Yc4YTp15/OVB0yC92BN7uY+uIvZaXnSJfD4moZ0dUyJke/8HRY9C4uzBbnz53xY3umpq+99s7roUgunngYBF6cVARSxlu9VgJqXJ44RCFyLFPpnn0OsTgUDAgCWfALZjqtOmbik/BcIRA83BMnv4kUfjqN3ag6lRrLT1IkddPT08XC4nyxdm+lWJFCmZdCuXntuoVrfmrOb9PSSLHmMmoFwx6Vcc3jd7a31YhddWvhGhYD1LtZ6I3yoBn1EnmpMnPdEdFfJIkQnU5xY8MolMKPHlkvRBChX+1Y8BYu9CN4XpeQMDFHhnfMt7s0ojsLRUmJyEO5CB+L0TSIYt3gVhj6QzllwR6Uoh1kLs690plfKBr5+UoFQm/c8E15UcB+TI9TWurUuzftopvPtVhwS7ok0KyHjA7uFj//ta8Vqzc+Kk7PzRULE2PFVGNE/B2VohsuRsAtoWFxmTWRpDp7Hi+++qmYKQSf5GK366cPvNrPfg/aGr7QIakrawasH8FrK1UWfdWhAofy0TG3O0Wns1u0t1teYG+iNNrbxUaz44XWzZ22lMhO0VH6HXSXKsJTe94lazXV7qrXxibrKFJCrFeovAuXLxRzC4vFb//2bxf/7J9/2wv4vJMjFG6L8YbkR/LRVh76uyg37fDL8q8G4lka73yxR4RBpN1ta6AaUVgZp7otzMxZZvYkD22JEi9obm1tqTEkM3RwyRlvxnvgAKva1D7F6WIewpHoH2WcftBguVV89EMUQ+mXQ+n0lYoqQApdw+nOg5Ouvu/n6zvicnxWcAwaIbsiwDRILIsnnni8mJ+ddT1HJBM/ee3tNz21+cbXnv43sVs8cVEu/QliGmMTtgzshQ+XUxFNPzJg6mXgy2d9CFMph3AHcJ/9fajGBgyp13B2abPZTOv31p1iojGR1nXPEXsz80uJHfcrG4pT2i22nAtIp05r8460nLVpuoJ0JdjlnDHXki+0OaIT5TcaQ2lmciat3FvxPaY4AA5ACslXTtUKkFla5oWPhFIuIJJSYyJMeJfCiV2+I04mr66Nhkxc7ndiXYE8ee2JNATm6QO3VTPTIMQN3ukQUCu3ZFklg/1kKMveVc1VyKTqOaG6zIuP50/Ma2qZ0vzMZJrg+7ni8YRQNoZjq7iUNjkhyXXcByJq1zjxdsQX3Qt/lBjgHKoU02FONAP8gXH5nY7MAuqLP65y4vGWpiHNrU5a0bSWtlxpbqV1leE3LUjrnMOmoQPzVK/TJ86nmYWZ9NqbrzmW1xjW1Z605bB4JQvN+AGkszHZ8O7ZHBY4S+rLyyTtKLqGhAu6APgY/I9XJYjvlHVBTvDzUX3ac2Zy2nXla33kU2nKGvJShbK4iqfPcqHvwcFm6IM5Gl5DmZAGxn+wQEFuXgDaYp0Szii96xdxZ86cTE8//TSpSmKG0u/+v//wHzj6wvkTD6HCpOM8hPnFfw8fSqtgBjDimeBoZAurdgD9KptFalJZUPq6agKkG5lQvoYLfx4ec7imHMI5kDRFUt4cR1rw8FCA8gdSt+iqvME0Md7wx5GmdL117bri99KYyuMZxfTYaJpWZ5yankl8CV/DYdpVvKhyWbJQ0qjy0UN3t+NbrtSDbe5cJT2p0+ZTjN0kU95rM5vrG2LVThqfHO+9yzM8KHpHRtLo4KjT96CjAcRDBsxiWzLbm5No920akxTJutBAHnNiWT36wW/hlDTA61AwZPB2MOWPluNYS8LJB04cGU13CXxCdFBzKxWsGE0sOeMUYZEAECcjzMaBsauuCNm4wuenJ9OCOhAf+p4SD5fnJtO0/DPSINOsYShsWPwYGR3TjFb8Uhm0bbSVxiK3t/CrDThrlQ9dyUQQv1SXPfbGhtzgTC8ypDj8KCeu2CVMgmVZaH7C3mXJ396O1xBYX+DYw05rN3HsIe+8tBXeEWNZW0OJsLEccea9oxZn58IB0cQxju+99376pV/4xfTY44+ll156SXXge76j+5UIHQg61JNYExH5bj9ZGcZl5GqKyfEJ5eOFPCk/XqAR0GYoD3jUGB8XEaXMSU6oG/rE7YHZoXoMDUrZqZ58PxelNyDcQ6N8xpVUAUGVQPWzgMjB8wyYJchUJegQCDnqQ5m4lM9eYRWI7fowg1dE4jxaCkOuUILknFP/e+aZpyXPHBGAPoi++vIrb79ti+SrX33qF7h6bCg1ExrKI1s/yMzOGsr38gYM99Lk0SZAGKq3h4GYrWa114aO0odC9z/dH0DA2ZpbW2lrbSvtcJUj0+LyQpqcnFWLT6a1rfgy/Fan7REKKyVGvJ2kubav9CfK7ShthLloZZ+UkthSPaS45N+xFTKsctYcB3DSO9YJozWjGM1fku5r0C+gWlLlk4xUuomRlipEfTMvcw0J77O059MIpvS67YcAFd4qAloA6tRrx0yHwF6XKytMl4UZWR1CsKw6Lc/MpuXlGY2Yk2lsrCGSOfk+8NGy+9sUEDb9aVzVyMwZpgSpbvLsiudcAzLF5X1ZJ7CBE8ugZ92VTMMSYRTnvoN1w1XWyLrK2cI6kQK/K/+6ywmekdP2pYoJWYrlRAKIw8KMUoYVFFYoGkQ57G+M0eYdt2VO37MwBVhngTdohCfgyfLQY3cIlSBwmzaFMUQQ3lD9hxvira5bW80SG7Cf3oDMu08P9zWTAB4RjtVt3eQSqgnjvm/xRDsCWPBhrQeOp556Ij388EVnMT+or3x/+7/+h//Y2c+dW74gnaO55l4xyBoGg6vUsUbD8mpFGIuX8lsNoa/8PsCg5n6l6tQcUwg1puBi16bDP84Jf14j2R1kDFNe4eX9G++WVbgSGac6olcbZSUUk/PzxbTmo2MjI5rrbhXNzc2itbZeDIvGqZGG3+nhzRXVs5iebMinOff6uubanFXR8V6UHY7WY08KZcqx9X9wQHaJJn9TE+PKoYns3kDRarWK8Sm2co8VEjjNH9nKX25jVnmyGDRXZO7MOgTrj4y91EO0jmruPaT5r4YizhmhHM4spd7Mk9kJSZ3IwxAevCOv5t2lX0mVpD8PjitrI8FDTTHLNRKNESpDN6qvF0m8uMkiM1FqtWJgt1vMjI0Wx6Ymi+XJmeLkseXi5PFjxYL4uby4VBxbnC8mFTfpvQ9yjVHjZbFxj5UD1kRYw8JPWRgcuniBdXtbvKWO2Bi4si75XhWBJ/CGXaTQvqM2xe3tsZuVq/ipe3XC2NErZrEztCW8nXarkEVSyDKxUzO4fHVWtZT4Inzymp5YO0l+f2dqfELtzN4NaGMdDLrlV54hzn/Vr8uuXAXDZxZbvIlRPGafj1kpxCPiM5vXSDs3O0fh5g2bHLvbvKAzJBlhtYTD3iQn4tmAZBq8nBTIAwDOmAGgFTpZsKSBWedhLY12zbz5tI5+xvs58Y5OhKmji3+F6yE1oBJZPFWbyb8/f5TldoSX8FwVYD2Qfu9XY9TmExNjxbOfe8r8QBIwo6CV/vHSy2++Z0Vy4czJC+xEtSBKSCSS4gmthC+EkXsWYvckpKUsCBEKRVcxw3Mb/DHhkVIxf8r7WLjpX0lbOp88JnzQBA47/H1HGFvFyTs4ystQIwrcVYfcLcbGx4vZhblifGKqaEkprG9sFM311UJmJvMBkb1TbEnRfPjBe1IQu8X81EzRabalNMREIUeIER7eAeIw51abpxssMMrfantVnk7FImO321I/jc5AfgQSRTc2OGbF15KSicZRIyicRhw1s1E20fkRTrYek45G31Mal8/CMXktREatepedTX7yW8GTVtcQEMoqX01g1yv41PE4QIlJA7QhPAwQKFQNNYWmMMXxqSkfGHRyeb44e3yhOKHr0tJyMSflOz424RfUds141ZXOhZJwuXQKylSHVcdnsyD8kUZWGO/OxJMZlh5RyPZrHjyozkUYK/zCWDraVmmUBxS8BkGYMEox6F5tx6ItfmEvtvc6Km/X56/yXhKbvmSBF7Ih3Ek1ippf26IXWlkQnUDooVUFEGfe8xSFujhNDFgaV32eq8OVD/4xOBJvHqucMfGN9kMx+gxatID8EM8TpBFkRunZWMimOdMiWdpGIcIz0UybNeRQZgwkPm9XAw9pB9Vu8MAHRNOO9AvLQvD7QS4P1rldkAVZIWXePNigQLhSHxRKFW//XraI2hU+wgcMBPFnFFypePzxR4vTZ0/5NQgZMDY4kC9k86WX33jfiuTs+ZPnQ2XoVw5m0q1cPNKhRLJyIRpwuEBjobSTmJH9KHzJIP0slAj8RglUruWgEGkVVjrvDOXJEQJph6ChuOh4aOsI4+kSuMTzEErRMjwiwZmdLRrjDY2Ku8Xtu7eL69c/Kq7fvCmqhoqzp0+6Plc+ug7xxfT4pARAlol+QwONYoRH0hJ0RhPXTUIs01oKJR5Zd+XXIGgoq65RLk51x4bhkeHQCFyQ4KogXpwb4UUwMZTHhuANRa0yNLqxLIRlgb4GHyegAdw7Ts73imQk1RRblkfkaWgUtTVEzRTP43d2+Q54iO6HD6gzYz0ROqD046Ln9OJicXJxsjh3fKm4cOZ0cebUcrGwsFyMqxPw1GKAjumevVMMMaRJiNilGpZFqRSlOGLEU/vQGWg/FctAg/XFIprHexXsBTX7USw8LlRbKq05pSsKA3tC4mDns365KjwrEq7wp6MrLca1RRh1Vf26crwJbRDfBsSjyWlZpbPzPrkueKUo/2NLf7zbQ3vAJ9oOCuA7MDLUsBwB8I22BIYUPj49qfQcq2l7VWUHXzm1nnBooh3A6B9trHbj/aWGyuLFRf05XZdHTSrTbUUbavSnvcgnjoke2lC4P8ZFrar3pfVZ5tV/42bLQyRFJn0p02Q/WcWFUs54Uke96UuLi7OyRp6RkovBWyKhNrcouE/+6Mevf2BFcvHs8lmmJX6TV8LCo0ePanLD6vFoYjQWYWg1zHGvhcofewpwIxKU0F4xch40oeTQnsYRjMWcv88RLhcadlBaHn++Rpjzi17fi/kjDWlzWQx0MN7B2JM1eu2je8WYpkBTslj2doeK6zduFDdurWqqIXWn9MNq+G0e9QkH+11EmDgTo5W38cuxZ6ShtAzLjGqMNn6HRXk01BTj40x1NKQoX/BD4aZ/2I+uiWNq0NV0KqYqoUF3GLFcDu+2wCdGDpUlt61ybZ3omq2NtoZZ0tvysGP0Eh8YGZxXQipliDIJ3PBDnVb0esRR2LjSntf05fjcVHHu5HJx+fTp4uyJE+5sCA3CjAXnjiyn2giX8qtNhc1ty8trfoERqVMcbzF7BIVmtYPfx1DaPQmiH1+bfikQ0dezcJTPZn3pbNEof1cOhbUtenmWSxrejFVyWyNMTNoa+WUElVbJjvmiabqaI9rNPOUqvrKPxYpBOOEloy1Wovko531GuvoxsOSAOpAXKwSrgXwjmr76tX+Vg2xx9EW71XQHRHEhE+OKHxDvd7fbRVtWErh2BlHG/TazdeMyR1VH0SU6kK0sa7jekoJcpiXL+qd3IVfIDZYKuLDWuGb+4Kg/Vthgz1IJt92TM9otZA/5f/bZZ4rZ+Snz1P07O5XBVYrkQ/XdlC5dOHkGhcRI5jdF9bMm430KCQ1zcIQH4RKf1VkkeBpuaCfUK7NMsV6dWpaIsqibxoiDKy0UOyXguTPWRm9q8wCHptu16RuWSDUMXOAIP89tFK+4za3N4soHV4qPrl4rLlw4X8wvzEioR4qrN28Ua+rMSZ2WjjYioZgen7LQ8mKYzX4J1o4Y25Y5OiJBCkUoJSVF2W5JCCUA7vAalRASRqxt4YojASQUCtt2oymfwrFOxlFWO+1oTDWImlMdTNMy5aHRaGwEGiGvCtYQOBWHYsdMpYxQGqLTacThfK8Oyxx2WNM9yvUp97SdOp/3yChsXPhPz81KgcwVj547Xzx86XRx+thyMTkx6c7Uc+q40GZluRvXISyOXTqdejR+jbo+h0NWifSFwiU14j1WCefSKJdkRe0jeaGDZ2uTYwGwNMIC4VxXdThZAlgbXnNTGOHIGKO8JgUUp3JQGrKAVA8FW9kwrYD3nHfrt8HhiRydA/4w4PnNahG3Df+SFAXxSk+HRYGPMFiyvrYtGqClzDspxT/sQVE8h+9yk5PT/kTIlmTI53NIPlgPmuQdmz2Ud0tKRLJAGUq/vU0baZAQHbQRA45plKLxlEBl065CrnTRecGZ22GPN+iV31NSyQXx4UIG+/dVR1zILPdWSJUr/EGZcYWmLEs46EZJQDNyFdNm+LRTPPbYw8W5c+fk5+Xbfh47pef6ox+/ccWK5PzZU6dRIJienK7N4tHwKPfhrCrKcBl+umPEEh8YxXS1EsG5g1MZ8y2cwrD4VR855aPTE14qGJQ/chsOLShG4yRFPkiJfBIK7vETlnHE9EdC2aSSmIpF8d47HxQPXb7oHbPXbt0prl67Vdxea0p5qJEG1FhqOI4t8OvbmiJtbG0Ve3RGjeZbHploTDWgeglhCUFV7aw8NHrxQSheUpP0e36MQMBwBBb6bcYqHfgRdqwYdm8OJPKq06ksKyYJy5CYwJNBMVZ8pgwpMVWMxvHbvHQE4UYY9jcilpIUkviPYoYf5B2QsqJLYhHQ722JDOwUJxani8tnThaPP3K5+MzDDxUn5xc82g6oYUjPyD0g+qn3ELu6xEuUCEKOab/XUT22u+KdcNObNd9A8blDaZRlJCU983JO28e0Z+qDcmbnL1MX3ytrF6Vhy0btpatqL7/wiJ342WzIFVUC66W3zDf10EKGpfnJRrMWQfJjwdER3AFL/nCdUBvQRlIR0e6s/cliGhBvqAdm+xD0qjB4Rx6si6FBlH9LSlFDqRTNRGNKeQdk/ciqhE9y6v7F7NS8FAZno2wXzU7b1pgHFvERGuiQbOajTH/BQHTShsjagJQPONksl5WHLRLaTfipK9ZrtqCq7b7/PrusRPphKIWqAzcvVoJ/zzKLjJX1KemG5gTNUqQDkpsLF05LkTwm+aPf0t/Erp5T3yhl76WXX79qRfLQxeMnbS1INoVLGpOFo+jQmNuY6hYcBAyBULyFpCSaKYn9EC3G0SiEmUkOk0sjZkw1HOet8TswF1eGU0EanTAJt69uAO7BQS9Rx5PmoIHGpBg4C+Lqux9IvFKxfOq4X/m+dW/Fh9xMT3GivdKo452UOb+2uu7ReHhsyAuqnNjFd2K6shI8MokGPi0wxH5rOpPfrE3FlnDuiAb8lNshnxrRAkxnUp4xz72VdjMUjoV6YkJ4lE75GMGarZbTc3o6J5+hPNiVyzZvlAt1hQ54BU15OhhObSMF4LURlRPCTZniw6imWtCLUpHFMCrazszOFI9dOFc897nHiscuXioWZzS62qxkSBj1fFlSpPwql6dKWA+6CmsxpA6MpeVOoPIw8enIfsIALaoPgw9PhTy9Fd+8e0RXply7aA75USJep1C/5UEPVgjmhddBKB61ke+xDhyvcF4kVrynVKKL8z9YpmJNRI1WbGsKFBah+JT5ow6BxclazQ6dRPHBN3W2btlZ5dyZh/aKFgvFSgOvecKzo4GCthgbnSjGJoSD8tThd8QjtvWjAEZGJz0A7UjBtrpqS/WHPZ44CQeWxKA6EacB8pWBfvnIispArsUjrN8cB+2Wa+ginWSsa+VQVRzck/4wt1+JZBdyUjrdDyHHSp/DSIPMWfmJZowA1gRZOD+hfvLss08ZR8YH/X0Hz+gbe8WPXn7zmvCn9PClUyelF6SR1A2lNMQXCbdGSwm0FQaK2668V39wvALDylBFyrTZ+iCNnZRTpI3wHI+yQlGZSDpK1RHWCwevmKJ7HkflsLbMzKCx4bJh1NvvfVBstbaKC6cvFHdu3y7urq4U6+sdMU2dQ402Nz1d3F2/K+GTeKgDjA/TkUZ13/ETBU5HGxOBaGs65qSUE/k4o6PDN2hQDHJYNaxBIEhZ46PMELLRsTEv4lIGimhUOBBaRk/8m5st5QXniDvBqMofAL+Uy4DC4r0l6JKw7YhupUVZ0Ngow1FZigOjQXds7yd9XEcVznSB0WRA5Z+ZnCi+/PQTxRef/1zxxMMPFzNj09HJmY5KkAbVGVnUjREyLI4BKUfWxWg8HzAlt43D3GOKIf57vQfrhyvv+SjM0yDJgwZ+FcG1nBKVV/UfWRdqSymJnjVipcVzmlJhyCUpCZUcCkPNJFGR8mIBEqtPAXJYaf4mkPhnRYLCoB7iER1xrHzd3+a6+SO3E0pgFFkQPiti+clPe3JSG/G0N3GkU4TbjXCHib974tV2Z1PhHcsDyoh1nx2VPyo3vTArZTFUbK7TzkHXPoUv7bwn/oMT+k230wQ9bntwOo6ys8s4Kk7yks/+GZBJ5/pJPkLe40pY34Gnf498UT/OavEiMHmV5tSppeKFF75gI4LBYESdOPp6uBzWtX+wePnl169bkVw6v3ycBhu0NtJVjY5Q6E/3aDs6PEoihMVxceJcGVf6NYCLd3GfnaRjbwhLBlNIjM2OqYu1sxjySY6RX4i5diXsdIKuRoQhdV4sBxbmhkcmi+vvXTFDZ2YWipWVO0Vrs+33MzgzlBGK77vytbWOcLBSPzUzo/mw6BK+DU1/UEbgh040dqaVxuJzjlguNhGhh8fLirNDa6vhZzTar62tWRiT0iB8PE0i7/jImEzgrsqOR8RZYNHsTi/HoifnivBxpz11XOgGD2VCD8/ySRvpKJ/2Cv+o/Ajeblv4Vc7pmYniGz/35eK5Z58pHj59VopOVqWsjFENEhIjrzewnZSwIXU4rnSwJCXEMYLQs6fReluO92Ywy3dVrj80JX+/oct70cmVVf5d0Y+ftSEVIksH64J0WBNSTnRwWxiK05WnWFYmahN1yYL/nCGSf9vqtKyLcAgRFkRHCoODnVigxWEZ2tIo2y4xJRWtXSkbhyuM964YQVEE3NNZ8e+pbXiCY7/SYI1MouTVURkgsHo55cxKWvxpNqN94RH4kRnaYWZi2uVurmxq0OFxuMLLsrMcRfm6Kv9B+sJSgLZoT8ogj/E8yJV4LCNlWB7Yqv6eU1mmRek7qqtlWLLLHqi4puLhhy8UX3jm6ZJm6sFMoszXC+OKASGndn351bduWJE8cvnUMguZeVxgro9Jh0JB7DCE7QVkYcgM4F8kGFRK7uWX3vJoIpLk8CuMKZL9lqOeo8FEz6dzVmhxZWRjfi+xlGEuHJoa7W6jqLa9VrImS2RMU4Zms1m0O3Ka28O4sCo0jZEAZmay+s5aUGzoEnPb6jSKg1Eom2FGNguU8igfe0hQNOQPAZJTA4zqioWBcPGECHOvK3z+LqxHAVkP40Myhzech/RjWB9YFuqYjEqjQzKF1eNoXFsGyss0wZ2jFLYYEVVXpoMaUXj0zPoMByVzPCBWyJ4stePzk8Vf/St/pfjiZ58szp5cLhocrdhVh1U6Ee/1GL4oxYLioPjA1AMGs4jKoTvUj4OXuWI5sE6iviualF3tPKA2xx9OnU7KQta4XRfh0lQVOeB+QFZIV+lVIysMPypGKaBAJG4oqgRton3bloeUlzqYKuYR24uXqqsqqU6tUVw0d5SWjkAbdcp2qSqSYfGOg7T3dtt+2ZDRe1ftYqVdOqywIfGF9mJPUB71x9UOjObeb6KyBxriucpl82K7s+U0KBfqvStlNDs5V0xOjRYbG2tFW/JnmciupKsrHueBaVj5GFT5EF11oPBTHdMadLRVr8BDPznMXzrRGMqnEvYgBz0lj/pKRDhHJVsq89lnP1t85jOPeW3NXVrtqCY84FjzqoRIHn7ykzdvWpFcPHdmKUewmp0BhQLQaR2K/oh/Bnwg5VrJFZdS+/AMQfJ2wGEOHxb+6RwLgoxSmLvgwclAKhoy3e/evOlFrq5G5s4Wq/XRIaxAGAXKBtpW4w1Im/qxnjrmnjrQ6Pio4qVMaHQYTqdG8CRsNFabRrP1UVEkSot/WALIW0ot8iMcpJGgEd5QQ62s95VIkhJBcJg2MD9GQQzsbntBk3K2FcbOTWjg6Q/Wxq6UWkOCxlrDsPI1hsc9yiJ0jGTjqke7vV4sjI8Uvyol8tSli8XysVkfmeh1DOUZVF4si0HVVYXZv7Ore9WRt6UHeNqgOnjxUh1J1ZA1xny9vMoNyLq0cpBW99MqxcX8XUpEaNXlPCWRilJbSTnYEEFJ6CoBRZaYmjLtCGUinpLL0wMpDPGcPQ8d/FyNTMqDe0ZRzHEp3K4UAdYNlgnt5bagzXS1pSc6/WILbaf4XbWL05SOzux9ObS16o2fowHGGxPFBk9nhIvFx4E9lLasD1Wui3K1/DDFTN5awF6QldUNlRmKhYGGNsvXoKdarmQCRUKY6PRg4XBZnNCtK1Y4cdSDfSh96/OAouq5T6lISseAhxXmWQL1kCL86s9+tTi5fFqtoxbCOKBX21DIDoNBweUlO1K+8spbt6xILp0/vigeinCEou/osCrLftVHlZJ+UKI85ciVdkeVc+fIThlwbHDxJhffq8MMs2FGI69NSYXL9RZZaThJra/qIPsdawJobEZwCcGeRk4EgDDlbeuexVQOAt5utovxsbFia7Nl85oOyDyfYwfovG3hY5RgxJlUB9SwU3BuCYqCQ4lRKuxE9CKY8nNYclcjBQJhJVHWFcFjgxWPGffIz0gF/WocBIXwYYWvSzAJb0yMFtMTs6rfgARNAqVyJyS4vI5O3mH2nKAc6EzCj7BS92GNrsMaJfk8KPscwqRXeoRcuHia1NZUryHF+Cs///XiqxpZzpw4VkxI0LEyNMRLSaiaTDM6ulXze4GbCQNrAL7q/6DKVudm5MeS2lUHYkHTj2fldoWEEXRbNHlxlXvVvyP/jsJVAHMXWzx+CqW4QZkyPMJn5Zb5NVo/rByUkEZ90YHFMiCxRLlsS2htpRRt0alymW6Jvt02lojqIrpoL1sq5kNYdJYRZEx821N7wZsusiL64R+Pn3tyJVpp0z34Z2W85wXxMfio9MgFPB0Qv+Gzlbp4guwhh9PT8VlOjgdok19tTTkoD9oM2cpXP71RHpdvWVJalUd+cGa6hpWmobZkSutPdojfdHgvgrvcsFQOd6Tpr3082EVdOba0ofs93T9y+XLxpa+8UEwxmLkc8NHPDpTRpZ9F/+vqHp5nvkuR3LEiefjSmcX9ekaOBUy8hrA5mLrIFpe/78QimUGK2ae9cGp03p0ppz07dsouHBItOSkoOUYonE/5J0xpclzfSRtr5szIxr26vWiDJjpF2+/L8BkC4ham5ovr168Xs7MzUmBqjFbTJ4nTSb0BLYlhmN8SOkb+VksKyUylocRsNW5DU6M4YCfScLXpLD8jBFYFVgbTj2HhAieH2yQpNtLnEWi3Es4GtUkpjW013ubmpiwFCe5Mo9hc3Yw0Sgst4N8VbsrEPyHGgBPFNUxDI2QoRXWmrjoyAjkiwd9ttYp/6+deLH75a18oTh87po7cKDprG96xOyizgL0UQqRO2NHIqqvw8b4zI0TbHToeRVJWd6gj3pFcgqchR7ISVokaB8uEtS2mKbE+JoWmOOlq4VAatXO4HW9WkyqRcpBiYLpTygEitCv5UqmySFijkTUyyPkxWBtdiY3aDZpVLxRHmw6nthlUXXgShlJviWd+Pwc+iWb4jd+WIgrfo7Ta2f64sr+DTpRkrQxbDqINkYexxnTRklLY67bcWRgY9totH+q0zUK40jDIcHI9g9bmWsvt4/IrNFg+1H6UZetT5e2yj0XhxGP5WNl5ChztTZytERQd0xvJKQvSgbOsh/0Pcp/GIkHGuHKOzXYxMT1RfP3rXy7OP3LRU5iwLT4GSILrMrnhnJ/yVu7VV9+5qzr5PJKHuQKNUd765I3WePtzv583I0tPBfKbop8Eh6bqBY7KKzHmEM9DwEWIlH2Ucd/ZkK/heM716HS20+2Pbqc7V28bExh5cxRH3sjfSLc3NhwHqOHTTINj44jtg/FLIqrQo1D/GvpHPEcGdhRD0lwmAF6AdDMzM6Jh3fTNiE5CeduUfIDzlun3FdLDFvWD9qhJgHkhnL/ywhfTv/fLP+/jFDK4XahEicNeSiyvnfAEtpI/9uIrb/opKg0QvriCtIzqhxLOf5VbhpsC+XMyyogkunIfGXzFl+/JZz+3VKe8jyttu031DeXF0ONlBXo81rV6zKNlS//AC3+jFILKNlIBjZlp+ylsw3hGfcTiQQDtvrakDXM6eRt4yziXonuajLY1UBnqSVERcgDKdJ8EVAPIzClliXKeeeaZdOnSpSgkp3sQlESUrXU/KPh3v/WHb1mR/BtfeVJYhbFEOhaX/VAG9svtp7LvkwiqwKFJxxqHl1uBnI8qkbqT2qnd7sjXkE9X4Wiv6dpO6eatm6nTXkscG7LGK+LKc3NtLdKAQ/84PiCzB2ECT+ZcY2zW+QFwVEEmsMvb1w7ycF8FC6giZsf200pF2yYiyo90/fz5fj+oxhUG9ZII51c+/2T65ee/ko7PzoruoI8yelCW5Qv/8ZT1jCgHGKhXxJcpTCAeQBGdMf0vE5SM6WNSoVVcFcZF3SLO//XPtdcf+Nwe5X0k5XiH0q//5lekMOQ42rafbj/0yC490ABruM46TP9EckNMgweRLDMuaOUbzW3FGT80KvNhZVUho+ZfKKc+SPxKzCUIGWF8wjVD9aybfWn3YcpQpYb4fN/3I/PLy8fTI488qeusa9hrw4+DCurwVssqQWh+51t/+K4Vyc996ZnzDqwKXwkcv+yI8ByWxBBC/qDYKkQFxg6mPSTr/UEQESd1j+vX0o/vq86PzadWO8JXV1YdhjJpK6zdaiuunVYRTBG5sroqWukMxBPubFFWpcDw8j8SKKl9OUmZzZDzkqYHZcI5GENeInNCBexLW4Fekgo4qxmsevHL8Yr4zMUL6evPPJsuXjyhssQVRTp6PNLDrihKfIiLIPhmmkitv3bJt0ijeK4ZKjcI4MG2u08oH5C5GhwHrpc59c8lc7Vfd/fF9z34c11EdZnnpwO3C5CrApLMO0HwW/hLATG/7Ptk6LdP0JVvDwVFuk3LWzzRLv28cdf3HQRoxV28eDGdPHmyRzsQ3v79fjgcXw8q0X3vgTy6/Z1v/YMPrEi++tUnzmZNUeqLPpQBvXB7xh9IWoZ9eD4pcQn7y95/x20OsRAJuG+t6I4OhL9UJu+8/U56551r6dTCfDo1v6CGaaV7kkwcsCLlkomiy/g2Q4XWqGW1AwYcYOUDIXd+Q79Iy+xhUGn/Eir5S3/mPPU9tTCevvbZz6bLp06lhdMLUqgLaVwKxHzSv6wOotpSu/LAC64tFKyunHZ+f2uWHZl0XEq+7gNwhUfOJQoi/f2g+H6SEqAh++TKRmiXZaLMfNW/SFb+j4vLdh246iZyfzrIfM71pibwDWTBD7wV+n4aJSJ3MO1B7hp6NGSIAA5ai3JLuRM4jeg7taD2nZ9Pp3UdIyFy7wEDyKX2S4t6BM6PA5eXE++DSk3KuPuSCP7O3/lvr1iRfP2Fp047BJgoryUEDfpfEnMfTQ6ITAeyfmq4DydwH7JIRXCzvGZoNlu9+7v3mumlH73kb5tMiIMPnz2TWorn+yikgxFN4Wq17skXOJsK7QmNnBl/GMdKcJry+nFg7FFED/8nQeTJ2MvMGYQEQSducXwhPXJ2MX3p4UfSGdVxcXwijU8oTn+cZeucSouyuHLliq8EEj6hdONKD5CS+kdlxFmYK8jkxjdi8EREDoeWnl8Ab8ncjw9U+1NVwPElzrJMX8ArT4vYSlbjUXiZI/5HkK+VpJ8I8MB8xOO8wdfgiPhR1tll/pS4AdDyr0QT9wJusx9wU+6DCFhcHJfT2K7aIbu0K7Q89dQLzgNep8z5DyOwh7vaUz4OgrP7oMS7H33lrszyt//uH35kRfIzP/P5Ew6pQHmIXEDlpu8tCazEfVqSHwQ9VEa0j4L74GBZt2/fTkuTS+n2rffT+++/r3tqGakuLC3pfzNxKCP9wcczCj2XLMwA8dzmnDlmX1m6AUc1/uPg06arAoqAU/w4jg8M4ScmMMEZ6rQ0OZF+9vNfSBcuLKUJ+ZcmlntsayoDfACWQKB4/YHNYb7ABsXFcZUHoBlhLrEsO5JtlTolaCmD4l959GDgy+kiOuoCKJyAsnygvLjMXN4tfLq61cJbgUxLUAFq5/uU4PbUv0n9o0Su++kpsf2UeB8EB2XA5ZdAmxyECbXtheULaXJJ9Klyzdu30i1dv/CFz0s2yvYT2FehOwIOg0MKORRKKnt8+DhQbJn8t37vH9ywIvn5L31OEljCVHntweT9QUAZeD/th6beD7nyun6K1PugT81mXKZ0v7kZglV+Re2dd941fu5ubt502OXjl9JmKX1biskfXOPOWSOqBwdue1Ct74PSHBUoY0qdEhJd26iiIEo8PjWZjk9OpRO6/vyLL6bjx+U/fplaqe7vpK2bN9Pk8ePp+Injzj+ltJPw6TAw4oiDL/vq16tgySxdxOnwC4KmzHtyC5NRRQNHdJljC+oCHKKbMkeEReJemZvGV+ZQWBncA+IB/uM9GP9x4DqKv5QMLeIOIfYbUZD/U+H8OCjR9SBKC1AT7oMsh8fVfpcvXUo3t26mTbWnGjC9+NTn3JbORMKDmf91QSZKkNuwCr/923//VmmRPHfMIYeAv6UVH9Q6AFOHB5eBXHgwe2iaQyHnyHB/zqnDkFWzbGykN998U5eNtLmhKk9PESQIgT05PS1fZIhwsisuolOZxSlCsP/1wFT105EPgOiQ4nFZ50wvNZguw5975NH0yKOPEFvGKcfJU4ojfjo4KKYZ1QNBqTZL5BUIPoFB1zJ6o+J3ip4/wPElL3uge3DRJhnsE7PjmstyUAmk9/8yfj9slAnJ5Zwu49NDyVpD5k5PDgAF/etq/x5r5HH7VCDXxaD4U9Mn7YV3px49lZ577jnf/3mgV67gaFWLNjGtJfzu7/7BHSuSr3zlyXmHVGC2vBp6N/tCD9xV4KeP+JiYj4dZZVyLp7TGwbdecUlhBK8pkus5Eh6AiLHHmTOeDAdujwxPnjtnnKbpYGEHwNT2/wmUXn9UAzxPPvnkvjrxzeRwviuvQD/N4TWqxh+ACo3mlW+h3UGHQkStQUHpi3z78jumhByHN/vjj5D7yvKt48sUZfyBZJ8IB9mT8XD70+L6tHAYp2knl31IwbRneGhztbfa/VAk/32B6DvQeobf+Z0/XLEi+cY3nvtU5N2nbQAHHhrzQPjpUpeQM/HNqioC3XPr4Pn5tPLuu+ldOUJXVlbCOU7/+ilLH/4AJetHV+DA7Z8bLomA+UsqQAih79PgrZJM3X71G88ZT0TkeOqiXxnm0F6S+F+tp6F628uHVzwj8lDi4GX2HpIAPA/KKqAdSl/896Wfunqb24xEOUUvZU7DrxdYif8pIFe9mresxl84ZLwVdn88VAiZ1xTnOTlkYD+CT42tAkesnbIHhj6e3/u9f7JmRfLii48etLIEi+X1bjqW/Q+cAN0PP0XSB4AwHIKkT1XfD+T7u3fupNe/84ZDjh1bTLpNb9wlNkBB++BOP6pEEN5q8F8EPProotAfM31Vej4OIOfLLz6avvzYo2lxMZjRY4nZoxT76tNrqQASq/5ViJIrgQqIuwpNB/J8GiDLIcU5DLhDTKWIuzllJcOdAzRwd+euc+5Ld7dMV227ivcvNexrn08DyoAcP7r4qK40euboJ8BB0TjAoMP5VWHyJwD9KsPv//7vb1iRaO5137JuzM5K2HfzFwenyut++ITCcqZrcvi5AqX/2vXr6fq1H+haJj0Z+H6g8E9bDWX9C4df+ZVfSdev/yD94Acfjz3T+G/9ynO9OfGhdKtyp/4cDXMNxmSQ93qPgQJ7+/GZxenUT19OFU4Ky75yMlRoOSTW4BTXr4lu/JX0fW8l9MHgGuifxOB/NGDRhV55nnuOlhAnT7lF/jXAg1rgAJTJqqn/4A/+oFkutp4/dM/M4XChvD4YPjnFx8CRMqd45Pn+B+GPS0rs2y39XGIbby+oGr3P/xcFv/Zrv2a6cB988PHYf+3Xfib97IU+Ez6WHZV0D4R4AlwCNOy/BhyGZ1/GCijtIck/mZKcYj/eQ0vZFxg3Oeh9NWqvXQU/TVudPx8t/0lt8JcFsixC9wW1Ne5/ODi0pQy/9VvfbluRPP7445/yTaCUniivhn03fznglVdeTUl/GbL3cblK8H+v8Df/5t/09fd+7/fSq68eTsWvPv54+tVf/XQMfdy1OQAHs74SF5emMl8hgDCle+KBDReZXinTZRyHwseS+uDI/Wg/roAHw6tq4wPN/KlBsv7ANvjLCrT2E7/6q3HzlxAk19tWJAIfJ/BxcGg1/hLWTX31Lx38qoQA99f+2l8rQ/aD40v/nxsOIujxAc8DsGfh/JRMQxHeB4eiJrCaNt/3Ex9MAeTY37sv5hBQkk+R6v9vABn5ywqSi92sSPK1hhpqqOGnBU7bq6GGGmo4GtSKpIYaajgy1IqkhhpqODLUiqSGGmo4MtSKpIYaajgy1IqkhhpqODLUiqSGGmo4MtSKpIYaajgy1IqkhhpqODLUiqSGGmo4MtSKpIYaajgy1IqkhhpqODLUiqSGGmo4MtSKpIYaajgy1IqkhhpqODLUiqSGGmo4MtSKpIYaajgy1IqkhhpqODLUiqSGGmo4MtSKpIYaajgy1IqkhhpqODLUiqSGGmo4MtSKpIYaajgy1IqkhhpqODLUiqSGGmo4MtSKpIYaajgy1IqkhhpqODLUiqSGGmo4MtSKpIYaajgy1IqkhhpqODLUiqSGGmo4MtSKpIYaajgy1IqkhhpqODLUiqSGGmo4MtSKpIYaajgy1IqkhhpqODLUiqSGGmo4MtSKpIYaajgy1IqkhhpqODLUiqSGGmo4MtSKpIYaajgy1IqkhhpqODLUiqSGGmo4MtSKpIYaajgy1IqkhhpqODLUiqSGGmo4MtSKpIYaajgy1IqkhhpqODLUiqSGGmo4MtSKpIYaajgy1IqkhhpqODLUiqSGGmo4MtSKpIYaajgy1IqkhhpqODLUiqSGGmo4MtSKpIYaajgy1IqkhhpqODLUiqSGGmo4MtSKpIYaajgy1IqkhhpqODLUiqSGGmo4MtSKpIYaajgy1IqkhhpqODLUiqSGGmo4MtSKpIYaajgy1IqkhhpqODLUiqSGGmo4MtSKpIYaajgy1IqkhhpqODLUiqSGGmo4MtSKpIYaajgy1IqkhhpqODLUiqSGGmo4MtSKpIYaajgy1IqkhhpqODLUiqSGGmo4MtSKpIYaajgy1IqkhhpqODLUiqSGGmo4MtSKpIYaajgy1IqkhhpqODLUiqSGGmo4MtSKpIYaajgy1IqkhhpqqKGGGmr4HxpS+v8BeYIVDCV0M7UAAAAASUVORK5CYII=">
            <a:extLst>
              <a:ext uri="{FF2B5EF4-FFF2-40B4-BE49-F238E27FC236}">
                <a16:creationId xmlns:a16="http://schemas.microsoft.com/office/drawing/2014/main" id="{5DC4B8C5-AE46-4AC5-AA49-50273DD2FF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2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 Transaction Import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File can be generated from either:</a:t>
            </a:r>
          </a:p>
          <a:p>
            <a:pPr lvl="1"/>
            <a:r>
              <a:rPr lang="en-US" dirty="0"/>
              <a:t>Bank Data Conversion Services</a:t>
            </a:r>
          </a:p>
          <a:p>
            <a:pPr lvl="1"/>
            <a:r>
              <a:rPr lang="en-US" dirty="0"/>
              <a:t>A formatted file using Data Exchange Definitions</a:t>
            </a:r>
          </a:p>
          <a:p>
            <a:endParaRPr lang="en-US" dirty="0"/>
          </a:p>
          <a:p>
            <a:r>
              <a:rPr lang="en-US" dirty="0"/>
              <a:t>Easy way to process payments in NAV with the payment reconciliation journal</a:t>
            </a:r>
          </a:p>
          <a:p>
            <a:pPr lvl="1"/>
            <a:r>
              <a:rPr lang="en-US" dirty="0"/>
              <a:t>Auto Match to customer/vendor invoices</a:t>
            </a:r>
          </a:p>
          <a:p>
            <a:pPr lvl="1"/>
            <a:r>
              <a:rPr lang="en-US" dirty="0"/>
              <a:t>Auto Match to bank ledger entries for bank reconciliation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235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 Statement Import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Import an electronic bank statement</a:t>
            </a:r>
          </a:p>
          <a:p>
            <a:pPr lvl="1"/>
            <a:r>
              <a:rPr lang="en-US" dirty="0"/>
              <a:t>File can be generated from Bank Data Conversion Services or a mapped file using Data Exchange Definitions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 Reconcile bank statement</a:t>
            </a:r>
          </a:p>
          <a:p>
            <a:pPr lvl="1"/>
            <a:r>
              <a:rPr lang="en-US" dirty="0"/>
              <a:t>Automatic Match Functionality</a:t>
            </a:r>
          </a:p>
          <a:p>
            <a:pPr lvl="1"/>
            <a:r>
              <a:rPr lang="en-US" dirty="0"/>
              <a:t>Manually match for differences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1910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7936"/>
            <a:ext cx="1219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To NAV - DEMO</a:t>
            </a:r>
          </a:p>
        </p:txBody>
      </p:sp>
    </p:spTree>
    <p:extLst>
      <p:ext uri="{BB962C8B-B14F-4D97-AF65-F5344CB8AC3E}">
        <p14:creationId xmlns:p14="http://schemas.microsoft.com/office/powerpoint/2010/main" val="164155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458" y="365125"/>
            <a:ext cx="10798284" cy="1325563"/>
          </a:xfrm>
        </p:spPr>
        <p:txBody>
          <a:bodyPr/>
          <a:lstStyle/>
          <a:p>
            <a:r>
              <a:rPr lang="en-US" dirty="0"/>
              <a:t>Feature Introduced in What 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458" y="1690688"/>
            <a:ext cx="11026351" cy="4486275"/>
          </a:xfrm>
        </p:spPr>
        <p:txBody>
          <a:bodyPr>
            <a:normAutofit/>
          </a:bodyPr>
          <a:lstStyle/>
          <a:p>
            <a:r>
              <a:rPr lang="en-US" dirty="0"/>
              <a:t> NAV 2013 R2</a:t>
            </a:r>
          </a:p>
          <a:p>
            <a:pPr lvl="1"/>
            <a:r>
              <a:rPr lang="en-US" dirty="0"/>
              <a:t>Bank Data Conversion Services</a:t>
            </a:r>
          </a:p>
          <a:p>
            <a:pPr lvl="1"/>
            <a:r>
              <a:rPr lang="en-US" dirty="0"/>
              <a:t>Data Exchange Definitions</a:t>
            </a:r>
          </a:p>
          <a:p>
            <a:pPr lvl="1"/>
            <a:r>
              <a:rPr lang="en-US" dirty="0"/>
              <a:t>Payment Export/Bank Statement Import</a:t>
            </a:r>
          </a:p>
          <a:p>
            <a:pPr lvl="1"/>
            <a:r>
              <a:rPr lang="en-US" dirty="0"/>
              <a:t>Payment Reconciliation Journal</a:t>
            </a:r>
          </a:p>
          <a:p>
            <a:r>
              <a:rPr lang="en-US" dirty="0"/>
              <a:t> NAV 2016</a:t>
            </a:r>
          </a:p>
          <a:p>
            <a:pPr lvl="1"/>
            <a:r>
              <a:rPr lang="en-US" dirty="0"/>
              <a:t>Positive Pay Export</a:t>
            </a:r>
          </a:p>
          <a:p>
            <a:r>
              <a:rPr lang="en-US" dirty="0"/>
              <a:t> NAV 2018</a:t>
            </a:r>
          </a:p>
          <a:p>
            <a:pPr lvl="1"/>
            <a:r>
              <a:rPr lang="en-US" dirty="0"/>
              <a:t>Payment Export - Sample data exchange definitions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31198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7936"/>
            <a:ext cx="1219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39662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7936"/>
            <a:ext cx="1219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Thank You for Attending!</a:t>
            </a:r>
          </a:p>
        </p:txBody>
      </p:sp>
    </p:spTree>
    <p:extLst>
      <p:ext uri="{BB962C8B-B14F-4D97-AF65-F5344CB8AC3E}">
        <p14:creationId xmlns:p14="http://schemas.microsoft.com/office/powerpoint/2010/main" val="175549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/>
          <a:lstStyle/>
          <a:p>
            <a:r>
              <a:rPr lang="en-US" dirty="0"/>
              <a:t> How Do I - Use Bank Data Conversion Services to:</a:t>
            </a:r>
          </a:p>
          <a:p>
            <a:pPr lvl="1"/>
            <a:r>
              <a:rPr lang="en-US" dirty="0"/>
              <a:t>Export EFT Payment Files</a:t>
            </a:r>
          </a:p>
          <a:p>
            <a:pPr lvl="1"/>
            <a:r>
              <a:rPr lang="en-US" dirty="0"/>
              <a:t>Import Bank Statement Files</a:t>
            </a:r>
          </a:p>
          <a:p>
            <a:r>
              <a:rPr lang="en-US" dirty="0"/>
              <a:t> How Do I – Use Data Exchange Definitions to:</a:t>
            </a:r>
          </a:p>
          <a:p>
            <a:pPr lvl="1"/>
            <a:r>
              <a:rPr lang="en-US" dirty="0"/>
              <a:t>Export EFT Payment Files </a:t>
            </a:r>
          </a:p>
          <a:p>
            <a:pPr lvl="1"/>
            <a:r>
              <a:rPr lang="en-US" dirty="0"/>
              <a:t>Export Positive Pay Files</a:t>
            </a:r>
          </a:p>
          <a:p>
            <a:r>
              <a:rPr lang="en-US" dirty="0"/>
              <a:t> How Do I – Use the Payment Reconciliation Journal to:</a:t>
            </a:r>
          </a:p>
          <a:p>
            <a:pPr lvl="1"/>
            <a:r>
              <a:rPr lang="en-US" dirty="0"/>
              <a:t>Import Bank Transaction Files</a:t>
            </a:r>
          </a:p>
        </p:txBody>
      </p:sp>
    </p:spTree>
    <p:extLst>
      <p:ext uri="{BB962C8B-B14F-4D97-AF65-F5344CB8AC3E}">
        <p14:creationId xmlns:p14="http://schemas.microsoft.com/office/powerpoint/2010/main" val="25922438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 Data Conversion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service that provides a seamless integration to banks directly from Microsoft Dynamics NAV.</a:t>
            </a:r>
          </a:p>
          <a:p>
            <a:pPr lvl="1"/>
            <a:r>
              <a:rPr lang="en-US" dirty="0"/>
              <a:t>Payment Export</a:t>
            </a:r>
          </a:p>
          <a:p>
            <a:pPr lvl="1"/>
            <a:r>
              <a:rPr lang="en-US" dirty="0"/>
              <a:t>Bank Statement Import</a:t>
            </a:r>
          </a:p>
          <a:p>
            <a:r>
              <a:rPr lang="en-US" dirty="0"/>
              <a:t>To use this service, you must sign up with the provider, AMC Consult A/S</a:t>
            </a:r>
          </a:p>
          <a:p>
            <a:pPr lvl="1"/>
            <a:r>
              <a:rPr lang="en-US" dirty="0"/>
              <a:t>Service is free of charge for 1 bank account. Monthly fees apply for additional bank accounts.</a:t>
            </a:r>
          </a:p>
          <a:p>
            <a:pPr lvl="1"/>
            <a:r>
              <a:rPr lang="en-US" dirty="0"/>
              <a:t>Not all banks are supported through this service.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82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Who is AMC Consult A/S?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Third-party Online Banking Solution Provider</a:t>
            </a:r>
          </a:p>
          <a:p>
            <a:r>
              <a:rPr lang="en-US" dirty="0"/>
              <a:t>Based in Denmark</a:t>
            </a:r>
          </a:p>
          <a:p>
            <a:r>
              <a:rPr lang="en-US" dirty="0"/>
              <a:t>Been in industry for 15+ years</a:t>
            </a:r>
          </a:p>
          <a:p>
            <a:r>
              <a:rPr lang="en-US" dirty="0"/>
              <a:t>Specialists in bank integration solutions for Dynamics and other ERP products</a:t>
            </a:r>
          </a:p>
          <a:p>
            <a:endParaRPr lang="en-US" dirty="0"/>
          </a:p>
          <a:p>
            <a:r>
              <a:rPr lang="en-US" dirty="0"/>
              <a:t>Learn more at </a:t>
            </a:r>
            <a:r>
              <a:rPr lang="en-US" dirty="0">
                <a:hlinkClick r:id="rId3"/>
              </a:rPr>
              <a:t>http://www.amcbanking.com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6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My Bank is not Supported?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with AMC to add your bank’s format to their service</a:t>
            </a:r>
          </a:p>
          <a:p>
            <a:endParaRPr lang="en-US" dirty="0"/>
          </a:p>
          <a:p>
            <a:r>
              <a:rPr lang="en-US" dirty="0"/>
              <a:t>Map your files manually using NAV Data Exchange Definitions</a:t>
            </a:r>
          </a:p>
        </p:txBody>
      </p:sp>
    </p:spTree>
    <p:extLst>
      <p:ext uri="{BB962C8B-B14F-4D97-AF65-F5344CB8AC3E}">
        <p14:creationId xmlns:p14="http://schemas.microsoft.com/office/powerpoint/2010/main" val="5665332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Exchange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Used to setup and format files from your bank</a:t>
            </a:r>
          </a:p>
          <a:p>
            <a:r>
              <a:rPr lang="en-US" dirty="0"/>
              <a:t> 5 Sample Payment Export formats included</a:t>
            </a:r>
          </a:p>
          <a:p>
            <a:pPr lvl="1"/>
            <a:r>
              <a:rPr lang="en-US" dirty="0"/>
              <a:t>US EFT CCD</a:t>
            </a:r>
          </a:p>
          <a:p>
            <a:pPr lvl="1"/>
            <a:r>
              <a:rPr lang="en-US" dirty="0"/>
              <a:t>US EFT Default</a:t>
            </a:r>
          </a:p>
          <a:p>
            <a:pPr lvl="1"/>
            <a:r>
              <a:rPr lang="en-US" dirty="0"/>
              <a:t>US EFT IAT Default</a:t>
            </a:r>
          </a:p>
          <a:p>
            <a:pPr lvl="1"/>
            <a:r>
              <a:rPr lang="en-US" dirty="0"/>
              <a:t>CA EFT Default</a:t>
            </a:r>
          </a:p>
          <a:p>
            <a:pPr lvl="1"/>
            <a:r>
              <a:rPr lang="en-US" dirty="0"/>
              <a:t>MX EFT Default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2031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Bank File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Bank Data Conversion Services</a:t>
            </a:r>
          </a:p>
          <a:p>
            <a:pPr lvl="1"/>
            <a:r>
              <a:rPr lang="en-US" dirty="0"/>
              <a:t>Sign up for service that includes payment export files &amp; bank statement import files</a:t>
            </a:r>
          </a:p>
          <a:p>
            <a:r>
              <a:rPr lang="en-US" dirty="0"/>
              <a:t> Data Exchange Definitions</a:t>
            </a:r>
          </a:p>
          <a:p>
            <a:pPr lvl="1"/>
            <a:r>
              <a:rPr lang="en-US" dirty="0"/>
              <a:t> Map payment export, positive pay export, &amp; bank statement import files in NAV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0498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Export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File can be generated from either:</a:t>
            </a:r>
          </a:p>
          <a:p>
            <a:pPr lvl="1"/>
            <a:r>
              <a:rPr lang="en-US" dirty="0"/>
              <a:t>Bank Data Conversion Services</a:t>
            </a:r>
          </a:p>
          <a:p>
            <a:pPr lvl="1"/>
            <a:r>
              <a:rPr lang="en-US" dirty="0"/>
              <a:t>A formatted file using Data Exchange Definitions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 From the payment journal:</a:t>
            </a:r>
          </a:p>
          <a:p>
            <a:pPr lvl="1"/>
            <a:r>
              <a:rPr lang="en-US" dirty="0"/>
              <a:t>Print or email Vendor Remittance Advice</a:t>
            </a:r>
          </a:p>
          <a:p>
            <a:pPr lvl="1"/>
            <a:r>
              <a:rPr lang="en-US" dirty="0"/>
              <a:t>Export a file of vendor payments to bank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 Ability to recreate a payment file whenever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8326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Pay Export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File can be generated from a mapped file using Data Exchange Definitions</a:t>
            </a:r>
          </a:p>
          <a:p>
            <a:endParaRPr lang="en-US" dirty="0"/>
          </a:p>
          <a:p>
            <a:r>
              <a:rPr lang="en-US" dirty="0"/>
              <a:t>Bank will use file to verify payments submitted against your account.  If the payment isn’t found, the payment isn’t cleared.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9532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4B0C08CCA5A544BDE83ADA830224BD" ma:contentTypeVersion="5" ma:contentTypeDescription="Create a new document." ma:contentTypeScope="" ma:versionID="62a11223b7332ccb7f8f6493cbbb9cee">
  <xsd:schema xmlns:xsd="http://www.w3.org/2001/XMLSchema" xmlns:xs="http://www.w3.org/2001/XMLSchema" xmlns:p="http://schemas.microsoft.com/office/2006/metadata/properties" xmlns:ns2="79151940-bf91-4de3-92b5-1cf1316c5821" xmlns:ns3="cbf86d2a-8db1-4fca-9ebe-a10e4fc074ab" targetNamespace="http://schemas.microsoft.com/office/2006/metadata/properties" ma:root="true" ma:fieldsID="4ff41e3621b01a4ab16d0ac18498c095" ns2:_="" ns3:_="">
    <xsd:import namespace="79151940-bf91-4de3-92b5-1cf1316c5821"/>
    <xsd:import namespace="cbf86d2a-8db1-4fca-9ebe-a10e4fc074a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151940-bf91-4de3-92b5-1cf1316c58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86d2a-8db1-4fca-9ebe-a10e4fc074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6704AF-D37D-4D04-A94B-CABEDEA875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470304-092B-4ABA-AA95-17A5F59D47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151940-bf91-4de3-92b5-1cf1316c5821"/>
    <ds:schemaRef ds:uri="cbf86d2a-8db1-4fca-9ebe-a10e4fc074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3653CB-2034-4433-BC26-BC360A352D3B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cbf86d2a-8db1-4fca-9ebe-a10e4fc074ab"/>
    <ds:schemaRef ds:uri="79151940-bf91-4de3-92b5-1cf1316c582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545</Words>
  <Application>Microsoft Office PowerPoint</Application>
  <PresentationFormat>Widescreen</PresentationFormat>
  <Paragraphs>104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Verdana</vt:lpstr>
      <vt:lpstr>Office Theme</vt:lpstr>
      <vt:lpstr>Reserved for Intro Picture</vt:lpstr>
      <vt:lpstr>Objectives</vt:lpstr>
      <vt:lpstr>Bank Data Conversion Services</vt:lpstr>
      <vt:lpstr>Who is AMC Consult A/S?</vt:lpstr>
      <vt:lpstr>What if My Bank is not Supported?</vt:lpstr>
      <vt:lpstr>Data Exchange Definitions</vt:lpstr>
      <vt:lpstr>Recap of Bank File Options</vt:lpstr>
      <vt:lpstr>Payment Export</vt:lpstr>
      <vt:lpstr>Positive Pay Export</vt:lpstr>
      <vt:lpstr>Bank Transaction Import</vt:lpstr>
      <vt:lpstr>Bank Statement Import</vt:lpstr>
      <vt:lpstr>PowerPoint Presentation</vt:lpstr>
      <vt:lpstr>Feature Introduced in What Version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Britton</dc:creator>
  <cp:lastModifiedBy>Jenny Hollingsworth</cp:lastModifiedBy>
  <cp:revision>72</cp:revision>
  <dcterms:created xsi:type="dcterms:W3CDTF">2018-01-03T18:38:01Z</dcterms:created>
  <dcterms:modified xsi:type="dcterms:W3CDTF">2018-04-25T15:39:50Z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0x010100F64B0C08CCA5A544BDE83ADA830224BD</vt:lpwstr>
  </property>
</Properties>
</file>